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  <p:sldMasterId id="2147483712" r:id="rId5"/>
    <p:sldMasterId id="2147483725" r:id="rId6"/>
    <p:sldMasterId id="2147483740" r:id="rId7"/>
    <p:sldMasterId id="2147483754" r:id="rId8"/>
  </p:sldMasterIdLst>
  <p:notesMasterIdLst>
    <p:notesMasterId r:id="rId28"/>
  </p:notesMasterIdLst>
  <p:handoutMasterIdLst>
    <p:handoutMasterId r:id="rId29"/>
  </p:handoutMasterIdLst>
  <p:sldIdLst>
    <p:sldId id="257" r:id="rId9"/>
    <p:sldId id="3914" r:id="rId10"/>
    <p:sldId id="279" r:id="rId11"/>
    <p:sldId id="2146846757" r:id="rId12"/>
    <p:sldId id="260" r:id="rId13"/>
    <p:sldId id="2146846782" r:id="rId14"/>
    <p:sldId id="2146846870" r:id="rId15"/>
    <p:sldId id="2146846778" r:id="rId16"/>
    <p:sldId id="2146846877" r:id="rId17"/>
    <p:sldId id="2146846908" r:id="rId18"/>
    <p:sldId id="2146846909" r:id="rId19"/>
    <p:sldId id="2146846910" r:id="rId20"/>
    <p:sldId id="2146846913" r:id="rId21"/>
    <p:sldId id="2146846916" r:id="rId22"/>
    <p:sldId id="2146846917" r:id="rId23"/>
    <p:sldId id="2146846907" r:id="rId24"/>
    <p:sldId id="2146846879" r:id="rId25"/>
    <p:sldId id="2146846878" r:id="rId26"/>
    <p:sldId id="2146846772" r:id="rId27"/>
  </p:sldIdLst>
  <p:sldSz cx="9144000" cy="5143500" type="screen16x9"/>
  <p:notesSz cx="6858000" cy="9429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Pavelec" initials="JP" lastIdx="27" clrIdx="0">
    <p:extLst>
      <p:ext uri="{19B8F6BF-5375-455C-9EA6-DF929625EA0E}">
        <p15:presenceInfo xmlns:p15="http://schemas.microsoft.com/office/powerpoint/2012/main" userId="S::jpavelec@huronconsultinggroup.com::8ab490bc-eac2-4087-94a7-03495cc2fede" providerId="AD"/>
      </p:ext>
    </p:extLst>
  </p:cmAuthor>
  <p:cmAuthor id="2" name="Cara Grib" initials="CG" lastIdx="12" clrIdx="1">
    <p:extLst>
      <p:ext uri="{19B8F6BF-5375-455C-9EA6-DF929625EA0E}">
        <p15:presenceInfo xmlns:p15="http://schemas.microsoft.com/office/powerpoint/2012/main" userId="S::cgrib@huronconsultinggroup.com::237adb02-e247-47ab-acf8-bb5efc6cbaca" providerId="AD"/>
      </p:ext>
    </p:extLst>
  </p:cmAuthor>
  <p:cmAuthor id="3" name="Cara Grib" initials="CG [2]" lastIdx="2" clrIdx="2">
    <p:extLst>
      <p:ext uri="{19B8F6BF-5375-455C-9EA6-DF929625EA0E}">
        <p15:presenceInfo xmlns:p15="http://schemas.microsoft.com/office/powerpoint/2012/main" userId="S::ca560622@ucf.edu::edca9396-a28d-4912-8420-8ffc0d59b29b" providerId="AD"/>
      </p:ext>
    </p:extLst>
  </p:cmAuthor>
  <p:cmAuthor id="4" name="Cherie Herrin" initials="CH" lastIdx="19" clrIdx="3">
    <p:extLst>
      <p:ext uri="{19B8F6BF-5375-455C-9EA6-DF929625EA0E}">
        <p15:presenceInfo xmlns:p15="http://schemas.microsoft.com/office/powerpoint/2012/main" userId="S::ch139612@ucf.edu::54c856aa-d1f2-45a0-a31a-cebdcc3d6fdd" providerId="AD"/>
      </p:ext>
    </p:extLst>
  </p:cmAuthor>
  <p:cmAuthor id="5" name="Mikaela Garcia" initials="MG" lastIdx="8" clrIdx="4">
    <p:extLst>
      <p:ext uri="{19B8F6BF-5375-455C-9EA6-DF929625EA0E}">
        <p15:presenceInfo xmlns:p15="http://schemas.microsoft.com/office/powerpoint/2012/main" userId="S::mi161475@ucf.edu::f695ba11-c14b-4105-b6e5-f2d2af5e12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6760"/>
    <a:srgbClr val="EFB867"/>
    <a:srgbClr val="F4D09A"/>
    <a:srgbClr val="E89C29"/>
    <a:srgbClr val="C48A71"/>
    <a:srgbClr val="E67300"/>
    <a:srgbClr val="FFDF7F"/>
    <a:srgbClr val="FDF08F"/>
    <a:srgbClr val="FF9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5957EE-2F6D-4C04-AB75-255DC7E60769}" v="3" dt="2022-01-26T19:00:45.1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6" d="100"/>
          <a:sy n="106" d="100"/>
        </p:scale>
        <p:origin x="1764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aela Garcia" userId="f695ba11-c14b-4105-b6e5-f2d2af5e12b8" providerId="ADAL" clId="{5E5957EE-2F6D-4C04-AB75-255DC7E60769}"/>
    <pc:docChg chg="custSel delSld modSld">
      <pc:chgData name="Mikaela Garcia" userId="f695ba11-c14b-4105-b6e5-f2d2af5e12b8" providerId="ADAL" clId="{5E5957EE-2F6D-4C04-AB75-255DC7E60769}" dt="2022-01-26T19:01:36.041" v="28" actId="2696"/>
      <pc:docMkLst>
        <pc:docMk/>
      </pc:docMkLst>
      <pc:sldChg chg="del">
        <pc:chgData name="Mikaela Garcia" userId="f695ba11-c14b-4105-b6e5-f2d2af5e12b8" providerId="ADAL" clId="{5E5957EE-2F6D-4C04-AB75-255DC7E60769}" dt="2022-01-26T19:01:36.041" v="28" actId="2696"/>
        <pc:sldMkLst>
          <pc:docMk/>
          <pc:sldMk cId="3523047192" sldId="2146846736"/>
        </pc:sldMkLst>
      </pc:sldChg>
      <pc:sldChg chg="del">
        <pc:chgData name="Mikaela Garcia" userId="f695ba11-c14b-4105-b6e5-f2d2af5e12b8" providerId="ADAL" clId="{5E5957EE-2F6D-4C04-AB75-255DC7E60769}" dt="2022-01-26T18:58:24.531" v="3" actId="2696"/>
        <pc:sldMkLst>
          <pc:docMk/>
          <pc:sldMk cId="2656167201" sldId="2146846783"/>
        </pc:sldMkLst>
      </pc:sldChg>
      <pc:sldChg chg="del">
        <pc:chgData name="Mikaela Garcia" userId="f695ba11-c14b-4105-b6e5-f2d2af5e12b8" providerId="ADAL" clId="{5E5957EE-2F6D-4C04-AB75-255DC7E60769}" dt="2022-01-26T18:58:09.264" v="0" actId="2696"/>
        <pc:sldMkLst>
          <pc:docMk/>
          <pc:sldMk cId="3063933509" sldId="2146846904"/>
        </pc:sldMkLst>
      </pc:sldChg>
      <pc:sldChg chg="del">
        <pc:chgData name="Mikaela Garcia" userId="f695ba11-c14b-4105-b6e5-f2d2af5e12b8" providerId="ADAL" clId="{5E5957EE-2F6D-4C04-AB75-255DC7E60769}" dt="2022-01-26T18:58:11.433" v="1" actId="2696"/>
        <pc:sldMkLst>
          <pc:docMk/>
          <pc:sldMk cId="3240480608" sldId="2146846905"/>
        </pc:sldMkLst>
      </pc:sldChg>
      <pc:sldChg chg="del">
        <pc:chgData name="Mikaela Garcia" userId="f695ba11-c14b-4105-b6e5-f2d2af5e12b8" providerId="ADAL" clId="{5E5957EE-2F6D-4C04-AB75-255DC7E60769}" dt="2022-01-26T18:58:17.075" v="2" actId="2696"/>
        <pc:sldMkLst>
          <pc:docMk/>
          <pc:sldMk cId="2863156531" sldId="2146846906"/>
        </pc:sldMkLst>
      </pc:sldChg>
      <pc:sldChg chg="addSp delSp modSp mod">
        <pc:chgData name="Mikaela Garcia" userId="f695ba11-c14b-4105-b6e5-f2d2af5e12b8" providerId="ADAL" clId="{5E5957EE-2F6D-4C04-AB75-255DC7E60769}" dt="2022-01-26T18:59:40.156" v="8" actId="962"/>
        <pc:sldMkLst>
          <pc:docMk/>
          <pc:sldMk cId="1909099393" sldId="2146846908"/>
        </pc:sldMkLst>
        <pc:picChg chg="del">
          <ac:chgData name="Mikaela Garcia" userId="f695ba11-c14b-4105-b6e5-f2d2af5e12b8" providerId="ADAL" clId="{5E5957EE-2F6D-4C04-AB75-255DC7E60769}" dt="2022-01-26T18:59:14.557" v="4" actId="478"/>
          <ac:picMkLst>
            <pc:docMk/>
            <pc:sldMk cId="1909099393" sldId="2146846908"/>
            <ac:picMk id="3" creationId="{291171E4-7C18-4460-BF90-6E83ACA38835}"/>
          </ac:picMkLst>
        </pc:picChg>
        <pc:picChg chg="add mod">
          <ac:chgData name="Mikaela Garcia" userId="f695ba11-c14b-4105-b6e5-f2d2af5e12b8" providerId="ADAL" clId="{5E5957EE-2F6D-4C04-AB75-255DC7E60769}" dt="2022-01-26T18:59:40.156" v="8" actId="962"/>
          <ac:picMkLst>
            <pc:docMk/>
            <pc:sldMk cId="1909099393" sldId="2146846908"/>
            <ac:picMk id="4" creationId="{85FF35AB-9CFF-4808-A124-EDAF013AA793}"/>
          </ac:picMkLst>
        </pc:picChg>
      </pc:sldChg>
      <pc:sldChg chg="del">
        <pc:chgData name="Mikaela Garcia" userId="f695ba11-c14b-4105-b6e5-f2d2af5e12b8" providerId="ADAL" clId="{5E5957EE-2F6D-4C04-AB75-255DC7E60769}" dt="2022-01-26T18:59:54.036" v="10" actId="2696"/>
        <pc:sldMkLst>
          <pc:docMk/>
          <pc:sldMk cId="2357298111" sldId="2146846911"/>
        </pc:sldMkLst>
      </pc:sldChg>
      <pc:sldChg chg="del">
        <pc:chgData name="Mikaela Garcia" userId="f695ba11-c14b-4105-b6e5-f2d2af5e12b8" providerId="ADAL" clId="{5E5957EE-2F6D-4C04-AB75-255DC7E60769}" dt="2022-01-26T18:59:54.036" v="10" actId="2696"/>
        <pc:sldMkLst>
          <pc:docMk/>
          <pc:sldMk cId="2688020942" sldId="2146846912"/>
        </pc:sldMkLst>
      </pc:sldChg>
      <pc:sldChg chg="del">
        <pc:chgData name="Mikaela Garcia" userId="f695ba11-c14b-4105-b6e5-f2d2af5e12b8" providerId="ADAL" clId="{5E5957EE-2F6D-4C04-AB75-255DC7E60769}" dt="2022-01-26T18:59:54.036" v="10" actId="2696"/>
        <pc:sldMkLst>
          <pc:docMk/>
          <pc:sldMk cId="3554043368" sldId="2146846914"/>
        </pc:sldMkLst>
      </pc:sldChg>
      <pc:sldChg chg="del">
        <pc:chgData name="Mikaela Garcia" userId="f695ba11-c14b-4105-b6e5-f2d2af5e12b8" providerId="ADAL" clId="{5E5957EE-2F6D-4C04-AB75-255DC7E60769}" dt="2022-01-26T18:59:47.267" v="9" actId="2696"/>
        <pc:sldMkLst>
          <pc:docMk/>
          <pc:sldMk cId="2148505511" sldId="2146846915"/>
        </pc:sldMkLst>
      </pc:sldChg>
      <pc:sldChg chg="addSp modSp mod">
        <pc:chgData name="Mikaela Garcia" userId="f695ba11-c14b-4105-b6e5-f2d2af5e12b8" providerId="ADAL" clId="{5E5957EE-2F6D-4C04-AB75-255DC7E60769}" dt="2022-01-26T19:01:19.061" v="27" actId="732"/>
        <pc:sldMkLst>
          <pc:docMk/>
          <pc:sldMk cId="2325463589" sldId="2146846917"/>
        </pc:sldMkLst>
        <pc:picChg chg="add mod modCrop">
          <ac:chgData name="Mikaela Garcia" userId="f695ba11-c14b-4105-b6e5-f2d2af5e12b8" providerId="ADAL" clId="{5E5957EE-2F6D-4C04-AB75-255DC7E60769}" dt="2022-01-26T19:00:42.431" v="18" actId="14100"/>
          <ac:picMkLst>
            <pc:docMk/>
            <pc:sldMk cId="2325463589" sldId="2146846917"/>
            <ac:picMk id="4" creationId="{88EE2C88-6A8A-4FF4-8108-2FB991D64ED8}"/>
          </ac:picMkLst>
        </pc:picChg>
        <pc:picChg chg="add mod modCrop">
          <ac:chgData name="Mikaela Garcia" userId="f695ba11-c14b-4105-b6e5-f2d2af5e12b8" providerId="ADAL" clId="{5E5957EE-2F6D-4C04-AB75-255DC7E60769}" dt="2022-01-26T19:01:19.061" v="27" actId="732"/>
          <ac:picMkLst>
            <pc:docMk/>
            <pc:sldMk cId="2325463589" sldId="2146846917"/>
            <ac:picMk id="5" creationId="{08DC5FFB-FD4F-4113-895E-911824A1ACC8}"/>
          </ac:picMkLst>
        </pc:picChg>
      </pc:sldChg>
      <pc:sldChg chg="del">
        <pc:chgData name="Mikaela Garcia" userId="f695ba11-c14b-4105-b6e5-f2d2af5e12b8" providerId="ADAL" clId="{5E5957EE-2F6D-4C04-AB75-255DC7E60769}" dt="2022-01-26T18:59:54.036" v="10" actId="2696"/>
        <pc:sldMkLst>
          <pc:docMk/>
          <pc:sldMk cId="1742438711" sldId="2146846918"/>
        </pc:sldMkLst>
      </pc:sldChg>
      <pc:sldChg chg="del">
        <pc:chgData name="Mikaela Garcia" userId="f695ba11-c14b-4105-b6e5-f2d2af5e12b8" providerId="ADAL" clId="{5E5957EE-2F6D-4C04-AB75-255DC7E60769}" dt="2022-01-26T18:59:54.036" v="10" actId="2696"/>
        <pc:sldMkLst>
          <pc:docMk/>
          <pc:sldMk cId="275023690" sldId="2146846919"/>
        </pc:sldMkLst>
      </pc:sldChg>
      <pc:sldChg chg="del">
        <pc:chgData name="Mikaela Garcia" userId="f695ba11-c14b-4105-b6e5-f2d2af5e12b8" providerId="ADAL" clId="{5E5957EE-2F6D-4C04-AB75-255DC7E60769}" dt="2022-01-26T18:59:54.036" v="10" actId="2696"/>
        <pc:sldMkLst>
          <pc:docMk/>
          <pc:sldMk cId="3786889607" sldId="2146846920"/>
        </pc:sldMkLst>
      </pc:sldChg>
      <pc:sldChg chg="del">
        <pc:chgData name="Mikaela Garcia" userId="f695ba11-c14b-4105-b6e5-f2d2af5e12b8" providerId="ADAL" clId="{5E5957EE-2F6D-4C04-AB75-255DC7E60769}" dt="2022-01-26T18:59:54.036" v="10" actId="2696"/>
        <pc:sldMkLst>
          <pc:docMk/>
          <pc:sldMk cId="787793043" sldId="2146846921"/>
        </pc:sldMkLst>
      </pc:sldChg>
      <pc:sldChg chg="del">
        <pc:chgData name="Mikaela Garcia" userId="f695ba11-c14b-4105-b6e5-f2d2af5e12b8" providerId="ADAL" clId="{5E5957EE-2F6D-4C04-AB75-255DC7E60769}" dt="2022-01-26T18:59:54.036" v="10" actId="2696"/>
        <pc:sldMkLst>
          <pc:docMk/>
          <pc:sldMk cId="2692049710" sldId="2146846922"/>
        </pc:sldMkLst>
      </pc:sldChg>
      <pc:sldChg chg="del">
        <pc:chgData name="Mikaela Garcia" userId="f695ba11-c14b-4105-b6e5-f2d2af5e12b8" providerId="ADAL" clId="{5E5957EE-2F6D-4C04-AB75-255DC7E60769}" dt="2022-01-26T18:59:54.036" v="10" actId="2696"/>
        <pc:sldMkLst>
          <pc:docMk/>
          <pc:sldMk cId="384401329" sldId="2146846923"/>
        </pc:sldMkLst>
      </pc:sldChg>
      <pc:sldChg chg="del">
        <pc:chgData name="Mikaela Garcia" userId="f695ba11-c14b-4105-b6e5-f2d2af5e12b8" providerId="ADAL" clId="{5E5957EE-2F6D-4C04-AB75-255DC7E60769}" dt="2022-01-26T18:59:54.036" v="10" actId="2696"/>
        <pc:sldMkLst>
          <pc:docMk/>
          <pc:sldMk cId="3810387420" sldId="214684692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56F749-147A-4DA0-8A3A-CE88E0DD2E2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026BF39-2A26-4832-BD7B-1BA115B0FAC2}">
      <dgm:prSet/>
      <dgm:spPr/>
      <dgm:t>
        <a:bodyPr/>
        <a:lstStyle/>
        <a:p>
          <a:r>
            <a:rPr lang="en-US"/>
            <a:t>What is Workday?</a:t>
          </a:r>
        </a:p>
      </dgm:t>
    </dgm:pt>
    <dgm:pt modelId="{727F958E-A32A-4C23-A83A-CBBD2ECEDCF4}" type="parTrans" cxnId="{059A1EEA-3CF5-4974-B7A9-34EE8C56E7F6}">
      <dgm:prSet/>
      <dgm:spPr/>
      <dgm:t>
        <a:bodyPr/>
        <a:lstStyle/>
        <a:p>
          <a:endParaRPr lang="en-US"/>
        </a:p>
      </dgm:t>
    </dgm:pt>
    <dgm:pt modelId="{0B7CC4F0-5970-462C-8BCF-473EF64DBBDB}" type="sibTrans" cxnId="{059A1EEA-3CF5-4974-B7A9-34EE8C56E7F6}">
      <dgm:prSet/>
      <dgm:spPr/>
      <dgm:t>
        <a:bodyPr/>
        <a:lstStyle/>
        <a:p>
          <a:endParaRPr lang="en-US"/>
        </a:p>
      </dgm:t>
    </dgm:pt>
    <dgm:pt modelId="{55B4EC79-95E8-4EAC-AC30-565E1535E431}">
      <dgm:prSet/>
      <dgm:spPr/>
      <dgm:t>
        <a:bodyPr/>
        <a:lstStyle/>
        <a:p>
          <a:r>
            <a:rPr lang="en-US"/>
            <a:t>Workday at UCF: Demonstration</a:t>
          </a:r>
        </a:p>
      </dgm:t>
    </dgm:pt>
    <dgm:pt modelId="{7B520C41-1A73-40C0-B098-B4ECE7622BD7}" type="parTrans" cxnId="{B8CEDC5A-F930-4E7C-B212-9CAB5F4B86EA}">
      <dgm:prSet/>
      <dgm:spPr/>
      <dgm:t>
        <a:bodyPr/>
        <a:lstStyle/>
        <a:p>
          <a:endParaRPr lang="en-US"/>
        </a:p>
      </dgm:t>
    </dgm:pt>
    <dgm:pt modelId="{E13716FB-EB79-4CEA-80F5-985E9AC1C48D}" type="sibTrans" cxnId="{B8CEDC5A-F930-4E7C-B212-9CAB5F4B86EA}">
      <dgm:prSet/>
      <dgm:spPr/>
      <dgm:t>
        <a:bodyPr/>
        <a:lstStyle/>
        <a:p>
          <a:endParaRPr lang="en-US"/>
        </a:p>
      </dgm:t>
    </dgm:pt>
    <dgm:pt modelId="{CABF491A-8646-4AAF-B099-9B84F84FC01C}">
      <dgm:prSet/>
      <dgm:spPr/>
      <dgm:t>
        <a:bodyPr/>
        <a:lstStyle/>
        <a:p>
          <a:r>
            <a:rPr lang="en-US"/>
            <a:t>Workday by Role</a:t>
          </a:r>
        </a:p>
      </dgm:t>
    </dgm:pt>
    <dgm:pt modelId="{9DA853C9-B67A-465F-B422-EE7E95C9DCFD}" type="parTrans" cxnId="{36616105-6EEF-429E-B7B3-78C3C538FBB3}">
      <dgm:prSet/>
      <dgm:spPr/>
      <dgm:t>
        <a:bodyPr/>
        <a:lstStyle/>
        <a:p>
          <a:endParaRPr lang="en-US"/>
        </a:p>
      </dgm:t>
    </dgm:pt>
    <dgm:pt modelId="{AA41FA02-0237-4F04-AF7D-F62B53CB917A}" type="sibTrans" cxnId="{36616105-6EEF-429E-B7B3-78C3C538FBB3}">
      <dgm:prSet/>
      <dgm:spPr/>
      <dgm:t>
        <a:bodyPr/>
        <a:lstStyle/>
        <a:p>
          <a:endParaRPr lang="en-US"/>
        </a:p>
      </dgm:t>
    </dgm:pt>
    <dgm:pt modelId="{EC849976-D103-4FEF-BBB3-C65EF9352252}">
      <dgm:prSet/>
      <dgm:spPr/>
      <dgm:t>
        <a:bodyPr/>
        <a:lstStyle/>
        <a:p>
          <a:r>
            <a:rPr lang="en-US"/>
            <a:t>Training Update</a:t>
          </a:r>
        </a:p>
      </dgm:t>
    </dgm:pt>
    <dgm:pt modelId="{928960F7-EA4C-4E44-9D52-243443CFB119}" type="parTrans" cxnId="{89C06813-8F5C-4E8B-BD40-51AA5A497A14}">
      <dgm:prSet/>
      <dgm:spPr/>
      <dgm:t>
        <a:bodyPr/>
        <a:lstStyle/>
        <a:p>
          <a:endParaRPr lang="en-US"/>
        </a:p>
      </dgm:t>
    </dgm:pt>
    <dgm:pt modelId="{39F127CA-8A9D-4E8C-B7DB-E08B5E2FF108}" type="sibTrans" cxnId="{89C06813-8F5C-4E8B-BD40-51AA5A497A14}">
      <dgm:prSet/>
      <dgm:spPr/>
      <dgm:t>
        <a:bodyPr/>
        <a:lstStyle/>
        <a:p>
          <a:endParaRPr lang="en-US"/>
        </a:p>
      </dgm:t>
    </dgm:pt>
    <dgm:pt modelId="{5C558AB4-FDF3-42C0-A495-692A67988AFF}">
      <dgm:prSet/>
      <dgm:spPr/>
      <dgm:t>
        <a:bodyPr/>
        <a:lstStyle/>
        <a:p>
          <a:r>
            <a:rPr lang="en-US"/>
            <a:t>Welcome</a:t>
          </a:r>
        </a:p>
      </dgm:t>
    </dgm:pt>
    <dgm:pt modelId="{F576E75F-0EE8-49C6-A51D-864375CB8DFC}" type="parTrans" cxnId="{9B919619-DCEC-4D1E-9A1B-1446A649BD8B}">
      <dgm:prSet/>
      <dgm:spPr/>
      <dgm:t>
        <a:bodyPr/>
        <a:lstStyle/>
        <a:p>
          <a:endParaRPr lang="en-US"/>
        </a:p>
      </dgm:t>
    </dgm:pt>
    <dgm:pt modelId="{13A8B17F-5EE5-4625-9BB7-C9AE99A6C947}" type="sibTrans" cxnId="{9B919619-DCEC-4D1E-9A1B-1446A649BD8B}">
      <dgm:prSet/>
      <dgm:spPr/>
      <dgm:t>
        <a:bodyPr/>
        <a:lstStyle/>
        <a:p>
          <a:endParaRPr lang="en-US"/>
        </a:p>
      </dgm:t>
    </dgm:pt>
    <dgm:pt modelId="{7317F03A-15A3-4AC7-A673-C8443F2A2F15}">
      <dgm:prSet/>
      <dgm:spPr/>
      <dgm:t>
        <a:bodyPr/>
        <a:lstStyle/>
        <a:p>
          <a:r>
            <a:rPr lang="en-US"/>
            <a:t>Get Involved</a:t>
          </a:r>
        </a:p>
      </dgm:t>
    </dgm:pt>
    <dgm:pt modelId="{339ABF5F-7D24-4CC5-A039-5E1F206278E9}" type="parTrans" cxnId="{BA4D9BEE-A182-43E1-9FE3-020E95CA3309}">
      <dgm:prSet/>
      <dgm:spPr/>
    </dgm:pt>
    <dgm:pt modelId="{7348CA6B-3696-442E-B7E0-5104375F1B4C}" type="sibTrans" cxnId="{BA4D9BEE-A182-43E1-9FE3-020E95CA3309}">
      <dgm:prSet/>
      <dgm:spPr/>
    </dgm:pt>
    <dgm:pt modelId="{F2FD1408-AFA2-4080-9D68-CE546A7E3C99}" type="pres">
      <dgm:prSet presAssocID="{F756F749-147A-4DA0-8A3A-CE88E0DD2E26}" presName="Name0" presStyleCnt="0">
        <dgm:presLayoutVars>
          <dgm:chMax val="7"/>
          <dgm:chPref val="7"/>
          <dgm:dir/>
        </dgm:presLayoutVars>
      </dgm:prSet>
      <dgm:spPr/>
    </dgm:pt>
    <dgm:pt modelId="{F4202B54-9B31-43A6-B9E1-B47C3915D040}" type="pres">
      <dgm:prSet presAssocID="{F756F749-147A-4DA0-8A3A-CE88E0DD2E26}" presName="Name1" presStyleCnt="0"/>
      <dgm:spPr/>
    </dgm:pt>
    <dgm:pt modelId="{E62378DA-709D-41DB-BFEE-CCE59A99C3DC}" type="pres">
      <dgm:prSet presAssocID="{F756F749-147A-4DA0-8A3A-CE88E0DD2E26}" presName="cycle" presStyleCnt="0"/>
      <dgm:spPr/>
    </dgm:pt>
    <dgm:pt modelId="{93247137-E7E5-4729-88D9-D992A8165415}" type="pres">
      <dgm:prSet presAssocID="{F756F749-147A-4DA0-8A3A-CE88E0DD2E26}" presName="srcNode" presStyleLbl="node1" presStyleIdx="0" presStyleCnt="6"/>
      <dgm:spPr/>
    </dgm:pt>
    <dgm:pt modelId="{D02BBC0E-8E95-4A3A-8724-513C3AA689B9}" type="pres">
      <dgm:prSet presAssocID="{F756F749-147A-4DA0-8A3A-CE88E0DD2E26}" presName="conn" presStyleLbl="parChTrans1D2" presStyleIdx="0" presStyleCnt="1"/>
      <dgm:spPr/>
    </dgm:pt>
    <dgm:pt modelId="{F260E81C-060D-45E9-AE58-C9C2B9D07827}" type="pres">
      <dgm:prSet presAssocID="{F756F749-147A-4DA0-8A3A-CE88E0DD2E26}" presName="extraNode" presStyleLbl="node1" presStyleIdx="0" presStyleCnt="6"/>
      <dgm:spPr/>
    </dgm:pt>
    <dgm:pt modelId="{CF3B2035-E954-45AA-9C2B-D69886563FAB}" type="pres">
      <dgm:prSet presAssocID="{F756F749-147A-4DA0-8A3A-CE88E0DD2E26}" presName="dstNode" presStyleLbl="node1" presStyleIdx="0" presStyleCnt="6"/>
      <dgm:spPr/>
    </dgm:pt>
    <dgm:pt modelId="{3642219E-7354-4086-9B35-40EBD8D672D5}" type="pres">
      <dgm:prSet presAssocID="{5C558AB4-FDF3-42C0-A495-692A67988AFF}" presName="text_1" presStyleLbl="node1" presStyleIdx="0" presStyleCnt="6">
        <dgm:presLayoutVars>
          <dgm:bulletEnabled val="1"/>
        </dgm:presLayoutVars>
      </dgm:prSet>
      <dgm:spPr/>
    </dgm:pt>
    <dgm:pt modelId="{CC121F4A-FC6C-4053-A3C5-48140740CB6F}" type="pres">
      <dgm:prSet presAssocID="{5C558AB4-FDF3-42C0-A495-692A67988AFF}" presName="accent_1" presStyleCnt="0"/>
      <dgm:spPr/>
    </dgm:pt>
    <dgm:pt modelId="{7E1EB5E4-566D-47FA-89AC-4F8AC5174012}" type="pres">
      <dgm:prSet presAssocID="{5C558AB4-FDF3-42C0-A495-692A67988AFF}" presName="accentRepeatNode" presStyleLbl="solidFgAcc1" presStyleIdx="0" presStyleCnt="6"/>
      <dgm:spPr/>
    </dgm:pt>
    <dgm:pt modelId="{8550BF4E-6A95-4B04-876A-EA0E4D1BBA15}" type="pres">
      <dgm:prSet presAssocID="{E026BF39-2A26-4832-BD7B-1BA115B0FAC2}" presName="text_2" presStyleLbl="node1" presStyleIdx="1" presStyleCnt="6">
        <dgm:presLayoutVars>
          <dgm:bulletEnabled val="1"/>
        </dgm:presLayoutVars>
      </dgm:prSet>
      <dgm:spPr/>
    </dgm:pt>
    <dgm:pt modelId="{8CC937F9-AC64-43EC-8C02-8E9AF90C19F5}" type="pres">
      <dgm:prSet presAssocID="{E026BF39-2A26-4832-BD7B-1BA115B0FAC2}" presName="accent_2" presStyleCnt="0"/>
      <dgm:spPr/>
    </dgm:pt>
    <dgm:pt modelId="{A30F98F2-5978-4C72-92D0-81AA9BEBB298}" type="pres">
      <dgm:prSet presAssocID="{E026BF39-2A26-4832-BD7B-1BA115B0FAC2}" presName="accentRepeatNode" presStyleLbl="solidFgAcc1" presStyleIdx="1" presStyleCnt="6"/>
      <dgm:spPr/>
    </dgm:pt>
    <dgm:pt modelId="{F63FBA82-ABAF-4AEC-B1A5-5973A8CCB934}" type="pres">
      <dgm:prSet presAssocID="{55B4EC79-95E8-4EAC-AC30-565E1535E431}" presName="text_3" presStyleLbl="node1" presStyleIdx="2" presStyleCnt="6">
        <dgm:presLayoutVars>
          <dgm:bulletEnabled val="1"/>
        </dgm:presLayoutVars>
      </dgm:prSet>
      <dgm:spPr/>
    </dgm:pt>
    <dgm:pt modelId="{2B8FE199-B710-479A-B79F-DDAE58781D2F}" type="pres">
      <dgm:prSet presAssocID="{55B4EC79-95E8-4EAC-AC30-565E1535E431}" presName="accent_3" presStyleCnt="0"/>
      <dgm:spPr/>
    </dgm:pt>
    <dgm:pt modelId="{4C8599B9-15FD-416E-8928-7B3C85FF7427}" type="pres">
      <dgm:prSet presAssocID="{55B4EC79-95E8-4EAC-AC30-565E1535E431}" presName="accentRepeatNode" presStyleLbl="solidFgAcc1" presStyleIdx="2" presStyleCnt="6"/>
      <dgm:spPr/>
    </dgm:pt>
    <dgm:pt modelId="{92D8E3F3-D301-4C81-99C9-9CC03B944C7C}" type="pres">
      <dgm:prSet presAssocID="{CABF491A-8646-4AAF-B099-9B84F84FC01C}" presName="text_4" presStyleLbl="node1" presStyleIdx="3" presStyleCnt="6">
        <dgm:presLayoutVars>
          <dgm:bulletEnabled val="1"/>
        </dgm:presLayoutVars>
      </dgm:prSet>
      <dgm:spPr/>
    </dgm:pt>
    <dgm:pt modelId="{752B32A5-27BA-4E0C-930E-62A3834F5A72}" type="pres">
      <dgm:prSet presAssocID="{CABF491A-8646-4AAF-B099-9B84F84FC01C}" presName="accent_4" presStyleCnt="0"/>
      <dgm:spPr/>
    </dgm:pt>
    <dgm:pt modelId="{2C110861-430A-45EF-8B7C-89845E755662}" type="pres">
      <dgm:prSet presAssocID="{CABF491A-8646-4AAF-B099-9B84F84FC01C}" presName="accentRepeatNode" presStyleLbl="solidFgAcc1" presStyleIdx="3" presStyleCnt="6"/>
      <dgm:spPr/>
    </dgm:pt>
    <dgm:pt modelId="{BF19E840-0B7E-4FBA-BEA8-3253D1477881}" type="pres">
      <dgm:prSet presAssocID="{EC849976-D103-4FEF-BBB3-C65EF9352252}" presName="text_5" presStyleLbl="node1" presStyleIdx="4" presStyleCnt="6">
        <dgm:presLayoutVars>
          <dgm:bulletEnabled val="1"/>
        </dgm:presLayoutVars>
      </dgm:prSet>
      <dgm:spPr/>
    </dgm:pt>
    <dgm:pt modelId="{8282D620-BB97-434E-9B0D-1E53A00E6A11}" type="pres">
      <dgm:prSet presAssocID="{EC849976-D103-4FEF-BBB3-C65EF9352252}" presName="accent_5" presStyleCnt="0"/>
      <dgm:spPr/>
    </dgm:pt>
    <dgm:pt modelId="{6653D1FA-DECA-4A3D-BB1E-C171CCD8149D}" type="pres">
      <dgm:prSet presAssocID="{EC849976-D103-4FEF-BBB3-C65EF9352252}" presName="accentRepeatNode" presStyleLbl="solidFgAcc1" presStyleIdx="4" presStyleCnt="6"/>
      <dgm:spPr/>
    </dgm:pt>
    <dgm:pt modelId="{BFE1F974-9C21-4A6C-BE80-7F02E1BF15F1}" type="pres">
      <dgm:prSet presAssocID="{7317F03A-15A3-4AC7-A673-C8443F2A2F15}" presName="text_6" presStyleLbl="node1" presStyleIdx="5" presStyleCnt="6">
        <dgm:presLayoutVars>
          <dgm:bulletEnabled val="1"/>
        </dgm:presLayoutVars>
      </dgm:prSet>
      <dgm:spPr/>
    </dgm:pt>
    <dgm:pt modelId="{93E946A6-CD05-482D-ADF2-AACEBABA2814}" type="pres">
      <dgm:prSet presAssocID="{7317F03A-15A3-4AC7-A673-C8443F2A2F15}" presName="accent_6" presStyleCnt="0"/>
      <dgm:spPr/>
    </dgm:pt>
    <dgm:pt modelId="{3462EF33-63A2-4D48-86FE-071C2630B20F}" type="pres">
      <dgm:prSet presAssocID="{7317F03A-15A3-4AC7-A673-C8443F2A2F15}" presName="accentRepeatNode" presStyleLbl="solidFgAcc1" presStyleIdx="5" presStyleCnt="6"/>
      <dgm:spPr/>
    </dgm:pt>
  </dgm:ptLst>
  <dgm:cxnLst>
    <dgm:cxn modelId="{36616105-6EEF-429E-B7B3-78C3C538FBB3}" srcId="{F756F749-147A-4DA0-8A3A-CE88E0DD2E26}" destId="{CABF491A-8646-4AAF-B099-9B84F84FC01C}" srcOrd="3" destOrd="0" parTransId="{9DA853C9-B67A-465F-B422-EE7E95C9DCFD}" sibTransId="{AA41FA02-0237-4F04-AF7D-F62B53CB917A}"/>
    <dgm:cxn modelId="{02E8140B-9698-4043-B6D5-0FA51A3118C2}" type="presOf" srcId="{13A8B17F-5EE5-4625-9BB7-C9AE99A6C947}" destId="{D02BBC0E-8E95-4A3A-8724-513C3AA689B9}" srcOrd="0" destOrd="0" presId="urn:microsoft.com/office/officeart/2008/layout/VerticalCurvedList"/>
    <dgm:cxn modelId="{89C06813-8F5C-4E8B-BD40-51AA5A497A14}" srcId="{F756F749-147A-4DA0-8A3A-CE88E0DD2E26}" destId="{EC849976-D103-4FEF-BBB3-C65EF9352252}" srcOrd="4" destOrd="0" parTransId="{928960F7-EA4C-4E44-9D52-243443CFB119}" sibTransId="{39F127CA-8A9D-4E8C-B7DB-E08B5E2FF108}"/>
    <dgm:cxn modelId="{9B919619-DCEC-4D1E-9A1B-1446A649BD8B}" srcId="{F756F749-147A-4DA0-8A3A-CE88E0DD2E26}" destId="{5C558AB4-FDF3-42C0-A495-692A67988AFF}" srcOrd="0" destOrd="0" parTransId="{F576E75F-0EE8-49C6-A51D-864375CB8DFC}" sibTransId="{13A8B17F-5EE5-4625-9BB7-C9AE99A6C947}"/>
    <dgm:cxn modelId="{E7551428-EB69-495F-AC9D-FAFA8266A401}" type="presOf" srcId="{5C558AB4-FDF3-42C0-A495-692A67988AFF}" destId="{3642219E-7354-4086-9B35-40EBD8D672D5}" srcOrd="0" destOrd="0" presId="urn:microsoft.com/office/officeart/2008/layout/VerticalCurvedList"/>
    <dgm:cxn modelId="{200F8039-0A3A-47E4-95B8-EF07C696B01A}" type="presOf" srcId="{F756F749-147A-4DA0-8A3A-CE88E0DD2E26}" destId="{F2FD1408-AFA2-4080-9D68-CE546A7E3C99}" srcOrd="0" destOrd="0" presId="urn:microsoft.com/office/officeart/2008/layout/VerticalCurvedList"/>
    <dgm:cxn modelId="{98643344-3158-4EBE-B166-8D14CD9A4EA3}" type="presOf" srcId="{E026BF39-2A26-4832-BD7B-1BA115B0FAC2}" destId="{8550BF4E-6A95-4B04-876A-EA0E4D1BBA15}" srcOrd="0" destOrd="0" presId="urn:microsoft.com/office/officeart/2008/layout/VerticalCurvedList"/>
    <dgm:cxn modelId="{E0622267-B203-4AB8-925D-0D6ACF4242B3}" type="presOf" srcId="{EC849976-D103-4FEF-BBB3-C65EF9352252}" destId="{BF19E840-0B7E-4FBA-BEA8-3253D1477881}" srcOrd="0" destOrd="0" presId="urn:microsoft.com/office/officeart/2008/layout/VerticalCurvedList"/>
    <dgm:cxn modelId="{412C6C58-D2AC-4E3F-878A-B9DFE7B1E70E}" type="presOf" srcId="{55B4EC79-95E8-4EAC-AC30-565E1535E431}" destId="{F63FBA82-ABAF-4AEC-B1A5-5973A8CCB934}" srcOrd="0" destOrd="0" presId="urn:microsoft.com/office/officeart/2008/layout/VerticalCurvedList"/>
    <dgm:cxn modelId="{B8CEDC5A-F930-4E7C-B212-9CAB5F4B86EA}" srcId="{F756F749-147A-4DA0-8A3A-CE88E0DD2E26}" destId="{55B4EC79-95E8-4EAC-AC30-565E1535E431}" srcOrd="2" destOrd="0" parTransId="{7B520C41-1A73-40C0-B098-B4ECE7622BD7}" sibTransId="{E13716FB-EB79-4CEA-80F5-985E9AC1C48D}"/>
    <dgm:cxn modelId="{41F787A4-C4C1-4BF0-9FF2-594450750ED5}" type="presOf" srcId="{CABF491A-8646-4AAF-B099-9B84F84FC01C}" destId="{92D8E3F3-D301-4C81-99C9-9CC03B944C7C}" srcOrd="0" destOrd="0" presId="urn:microsoft.com/office/officeart/2008/layout/VerticalCurvedList"/>
    <dgm:cxn modelId="{A1CFD7AF-D654-4B6E-84B6-6EB0045415A3}" type="presOf" srcId="{7317F03A-15A3-4AC7-A673-C8443F2A2F15}" destId="{BFE1F974-9C21-4A6C-BE80-7F02E1BF15F1}" srcOrd="0" destOrd="0" presId="urn:microsoft.com/office/officeart/2008/layout/VerticalCurvedList"/>
    <dgm:cxn modelId="{059A1EEA-3CF5-4974-B7A9-34EE8C56E7F6}" srcId="{F756F749-147A-4DA0-8A3A-CE88E0DD2E26}" destId="{E026BF39-2A26-4832-BD7B-1BA115B0FAC2}" srcOrd="1" destOrd="0" parTransId="{727F958E-A32A-4C23-A83A-CBBD2ECEDCF4}" sibTransId="{0B7CC4F0-5970-462C-8BCF-473EF64DBBDB}"/>
    <dgm:cxn modelId="{BA4D9BEE-A182-43E1-9FE3-020E95CA3309}" srcId="{F756F749-147A-4DA0-8A3A-CE88E0DD2E26}" destId="{7317F03A-15A3-4AC7-A673-C8443F2A2F15}" srcOrd="5" destOrd="0" parTransId="{339ABF5F-7D24-4CC5-A039-5E1F206278E9}" sibTransId="{7348CA6B-3696-442E-B7E0-5104375F1B4C}"/>
    <dgm:cxn modelId="{8302E5EE-DF11-4166-9F99-F9528757B63A}" type="presParOf" srcId="{F2FD1408-AFA2-4080-9D68-CE546A7E3C99}" destId="{F4202B54-9B31-43A6-B9E1-B47C3915D040}" srcOrd="0" destOrd="0" presId="urn:microsoft.com/office/officeart/2008/layout/VerticalCurvedList"/>
    <dgm:cxn modelId="{5EFB2D1D-282C-4281-8814-6A09DFA2BCF4}" type="presParOf" srcId="{F4202B54-9B31-43A6-B9E1-B47C3915D040}" destId="{E62378DA-709D-41DB-BFEE-CCE59A99C3DC}" srcOrd="0" destOrd="0" presId="urn:microsoft.com/office/officeart/2008/layout/VerticalCurvedList"/>
    <dgm:cxn modelId="{B840891F-0CBC-4738-B433-267A7F1F5D63}" type="presParOf" srcId="{E62378DA-709D-41DB-BFEE-CCE59A99C3DC}" destId="{93247137-E7E5-4729-88D9-D992A8165415}" srcOrd="0" destOrd="0" presId="urn:microsoft.com/office/officeart/2008/layout/VerticalCurvedList"/>
    <dgm:cxn modelId="{69AC284F-8E43-442D-BD19-02CD2AA67FA6}" type="presParOf" srcId="{E62378DA-709D-41DB-BFEE-CCE59A99C3DC}" destId="{D02BBC0E-8E95-4A3A-8724-513C3AA689B9}" srcOrd="1" destOrd="0" presId="urn:microsoft.com/office/officeart/2008/layout/VerticalCurvedList"/>
    <dgm:cxn modelId="{78A25713-C028-4AD9-A1BC-9B782AA877F8}" type="presParOf" srcId="{E62378DA-709D-41DB-BFEE-CCE59A99C3DC}" destId="{F260E81C-060D-45E9-AE58-C9C2B9D07827}" srcOrd="2" destOrd="0" presId="urn:microsoft.com/office/officeart/2008/layout/VerticalCurvedList"/>
    <dgm:cxn modelId="{B001B207-F166-4087-ADA7-DD6643EA783A}" type="presParOf" srcId="{E62378DA-709D-41DB-BFEE-CCE59A99C3DC}" destId="{CF3B2035-E954-45AA-9C2B-D69886563FAB}" srcOrd="3" destOrd="0" presId="urn:microsoft.com/office/officeart/2008/layout/VerticalCurvedList"/>
    <dgm:cxn modelId="{F03343D9-F542-4315-B7B0-AE7FCED8B0B5}" type="presParOf" srcId="{F4202B54-9B31-43A6-B9E1-B47C3915D040}" destId="{3642219E-7354-4086-9B35-40EBD8D672D5}" srcOrd="1" destOrd="0" presId="urn:microsoft.com/office/officeart/2008/layout/VerticalCurvedList"/>
    <dgm:cxn modelId="{422D2AC3-C89A-43C0-A9E5-29EC0B9373BA}" type="presParOf" srcId="{F4202B54-9B31-43A6-B9E1-B47C3915D040}" destId="{CC121F4A-FC6C-4053-A3C5-48140740CB6F}" srcOrd="2" destOrd="0" presId="urn:microsoft.com/office/officeart/2008/layout/VerticalCurvedList"/>
    <dgm:cxn modelId="{FF43DF3F-0F8E-4BD7-B54A-F5F162DC57AB}" type="presParOf" srcId="{CC121F4A-FC6C-4053-A3C5-48140740CB6F}" destId="{7E1EB5E4-566D-47FA-89AC-4F8AC5174012}" srcOrd="0" destOrd="0" presId="urn:microsoft.com/office/officeart/2008/layout/VerticalCurvedList"/>
    <dgm:cxn modelId="{98958D62-9BD8-41EC-8E26-EC47296BF1D7}" type="presParOf" srcId="{F4202B54-9B31-43A6-B9E1-B47C3915D040}" destId="{8550BF4E-6A95-4B04-876A-EA0E4D1BBA15}" srcOrd="3" destOrd="0" presId="urn:microsoft.com/office/officeart/2008/layout/VerticalCurvedList"/>
    <dgm:cxn modelId="{FC8C3292-7C8C-4215-A47A-6520E0699B51}" type="presParOf" srcId="{F4202B54-9B31-43A6-B9E1-B47C3915D040}" destId="{8CC937F9-AC64-43EC-8C02-8E9AF90C19F5}" srcOrd="4" destOrd="0" presId="urn:microsoft.com/office/officeart/2008/layout/VerticalCurvedList"/>
    <dgm:cxn modelId="{413D6EA8-F3D9-46C3-A32A-EF9902D8D998}" type="presParOf" srcId="{8CC937F9-AC64-43EC-8C02-8E9AF90C19F5}" destId="{A30F98F2-5978-4C72-92D0-81AA9BEBB298}" srcOrd="0" destOrd="0" presId="urn:microsoft.com/office/officeart/2008/layout/VerticalCurvedList"/>
    <dgm:cxn modelId="{6A86C3B4-C606-408A-A77D-4B3DCD52D78E}" type="presParOf" srcId="{F4202B54-9B31-43A6-B9E1-B47C3915D040}" destId="{F63FBA82-ABAF-4AEC-B1A5-5973A8CCB934}" srcOrd="5" destOrd="0" presId="urn:microsoft.com/office/officeart/2008/layout/VerticalCurvedList"/>
    <dgm:cxn modelId="{140F9D95-EF4E-4158-AAD9-1B1C3A862565}" type="presParOf" srcId="{F4202B54-9B31-43A6-B9E1-B47C3915D040}" destId="{2B8FE199-B710-479A-B79F-DDAE58781D2F}" srcOrd="6" destOrd="0" presId="urn:microsoft.com/office/officeart/2008/layout/VerticalCurvedList"/>
    <dgm:cxn modelId="{F9E25075-BE63-4B78-A271-C8356530E0BD}" type="presParOf" srcId="{2B8FE199-B710-479A-B79F-DDAE58781D2F}" destId="{4C8599B9-15FD-416E-8928-7B3C85FF7427}" srcOrd="0" destOrd="0" presId="urn:microsoft.com/office/officeart/2008/layout/VerticalCurvedList"/>
    <dgm:cxn modelId="{E5790B13-90DD-4BC6-AA2E-370FCADB3DFB}" type="presParOf" srcId="{F4202B54-9B31-43A6-B9E1-B47C3915D040}" destId="{92D8E3F3-D301-4C81-99C9-9CC03B944C7C}" srcOrd="7" destOrd="0" presId="urn:microsoft.com/office/officeart/2008/layout/VerticalCurvedList"/>
    <dgm:cxn modelId="{177BAC8D-E621-4B47-9C96-DED79C38952A}" type="presParOf" srcId="{F4202B54-9B31-43A6-B9E1-B47C3915D040}" destId="{752B32A5-27BA-4E0C-930E-62A3834F5A72}" srcOrd="8" destOrd="0" presId="urn:microsoft.com/office/officeart/2008/layout/VerticalCurvedList"/>
    <dgm:cxn modelId="{0D0F370C-8BED-481D-8B16-8E67E31FC673}" type="presParOf" srcId="{752B32A5-27BA-4E0C-930E-62A3834F5A72}" destId="{2C110861-430A-45EF-8B7C-89845E755662}" srcOrd="0" destOrd="0" presId="urn:microsoft.com/office/officeart/2008/layout/VerticalCurvedList"/>
    <dgm:cxn modelId="{0991FEC9-22FF-43E1-B7A6-2E06FCC08149}" type="presParOf" srcId="{F4202B54-9B31-43A6-B9E1-B47C3915D040}" destId="{BF19E840-0B7E-4FBA-BEA8-3253D1477881}" srcOrd="9" destOrd="0" presId="urn:microsoft.com/office/officeart/2008/layout/VerticalCurvedList"/>
    <dgm:cxn modelId="{A7FE000E-1DF1-4AAC-B72A-7E7F10121926}" type="presParOf" srcId="{F4202B54-9B31-43A6-B9E1-B47C3915D040}" destId="{8282D620-BB97-434E-9B0D-1E53A00E6A11}" srcOrd="10" destOrd="0" presId="urn:microsoft.com/office/officeart/2008/layout/VerticalCurvedList"/>
    <dgm:cxn modelId="{9CB52FD9-58E3-4A3F-B66A-8AA47CEDF0C4}" type="presParOf" srcId="{8282D620-BB97-434E-9B0D-1E53A00E6A11}" destId="{6653D1FA-DECA-4A3D-BB1E-C171CCD8149D}" srcOrd="0" destOrd="0" presId="urn:microsoft.com/office/officeart/2008/layout/VerticalCurvedList"/>
    <dgm:cxn modelId="{710B159E-2347-4130-9A2A-AB501C19CF9B}" type="presParOf" srcId="{F4202B54-9B31-43A6-B9E1-B47C3915D040}" destId="{BFE1F974-9C21-4A6C-BE80-7F02E1BF15F1}" srcOrd="11" destOrd="0" presId="urn:microsoft.com/office/officeart/2008/layout/VerticalCurvedList"/>
    <dgm:cxn modelId="{B522800A-F4D2-44A8-A72E-3E551AEF4E75}" type="presParOf" srcId="{F4202B54-9B31-43A6-B9E1-B47C3915D040}" destId="{93E946A6-CD05-482D-ADF2-AACEBABA2814}" srcOrd="12" destOrd="0" presId="urn:microsoft.com/office/officeart/2008/layout/VerticalCurvedList"/>
    <dgm:cxn modelId="{E93AA268-D306-44DE-BBD5-0288E1AD2132}" type="presParOf" srcId="{93E946A6-CD05-482D-ADF2-AACEBABA2814}" destId="{3462EF33-63A2-4D48-86FE-071C2630B2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345DF1-8B03-43ED-9434-9315AE25B009}" type="doc">
      <dgm:prSet loTypeId="urn:microsoft.com/office/officeart/2005/8/layout/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8F024B7-F07D-45C2-82D2-F8D76E4BE681}">
      <dgm:prSet phldrT="[Text]" custT="1"/>
      <dgm:spPr/>
      <dgm:t>
        <a:bodyPr/>
        <a:lstStyle/>
        <a:p>
          <a:r>
            <a:rPr lang="en-US" sz="1800"/>
            <a:t>Employee Self Service Functionality</a:t>
          </a:r>
        </a:p>
      </dgm:t>
    </dgm:pt>
    <dgm:pt modelId="{D5F0E798-D5A6-4899-A2B5-03D3CF8A9CC1}" type="parTrans" cxnId="{409944A5-CA0E-492D-BD69-8FEABB39DBC6}">
      <dgm:prSet/>
      <dgm:spPr/>
      <dgm:t>
        <a:bodyPr/>
        <a:lstStyle/>
        <a:p>
          <a:endParaRPr lang="en-US"/>
        </a:p>
      </dgm:t>
    </dgm:pt>
    <dgm:pt modelId="{DEFD65BE-3E3B-4C23-8A27-0A26CB9127D4}" type="sibTrans" cxnId="{409944A5-CA0E-492D-BD69-8FEABB39DBC6}">
      <dgm:prSet/>
      <dgm:spPr/>
      <dgm:t>
        <a:bodyPr/>
        <a:lstStyle/>
        <a:p>
          <a:endParaRPr lang="en-US"/>
        </a:p>
      </dgm:t>
    </dgm:pt>
    <dgm:pt modelId="{C1765CA4-816E-4C92-8FA1-7B1C807F0A5A}">
      <dgm:prSet phldrT="[Text]" custT="1"/>
      <dgm:spPr/>
      <dgm:t>
        <a:bodyPr/>
        <a:lstStyle/>
        <a:p>
          <a:r>
            <a:rPr lang="en-US" sz="1800"/>
            <a:t>Mobile-Friendly Requests and Approvals</a:t>
          </a:r>
        </a:p>
      </dgm:t>
    </dgm:pt>
    <dgm:pt modelId="{6513EFCD-D412-4CDB-B29A-1086F9189F94}" type="parTrans" cxnId="{E1DA4069-7B6C-475C-A234-70F65B6C19F9}">
      <dgm:prSet/>
      <dgm:spPr/>
      <dgm:t>
        <a:bodyPr/>
        <a:lstStyle/>
        <a:p>
          <a:endParaRPr lang="en-US"/>
        </a:p>
      </dgm:t>
    </dgm:pt>
    <dgm:pt modelId="{AE7B4568-BFA3-4B8A-9514-FBD7B54C19EC}" type="sibTrans" cxnId="{E1DA4069-7B6C-475C-A234-70F65B6C19F9}">
      <dgm:prSet/>
      <dgm:spPr/>
      <dgm:t>
        <a:bodyPr/>
        <a:lstStyle/>
        <a:p>
          <a:endParaRPr lang="en-US"/>
        </a:p>
      </dgm:t>
    </dgm:pt>
    <dgm:pt modelId="{01744619-6DF3-4FC0-904D-C100A9DC4A1D}">
      <dgm:prSet phldrT="[Text]" custT="1"/>
      <dgm:spPr/>
      <dgm:t>
        <a:bodyPr/>
        <a:lstStyle/>
        <a:p>
          <a:r>
            <a:rPr lang="en-US" sz="1800"/>
            <a:t>Easily-Accessible Employee Data for Managers and Supervisors</a:t>
          </a:r>
        </a:p>
      </dgm:t>
    </dgm:pt>
    <dgm:pt modelId="{8F200BFF-31F2-45B5-8C41-0ED0492E5658}" type="parTrans" cxnId="{472F8BD6-E0CF-4479-8B99-C8B927EEC04B}">
      <dgm:prSet/>
      <dgm:spPr/>
      <dgm:t>
        <a:bodyPr/>
        <a:lstStyle/>
        <a:p>
          <a:endParaRPr lang="en-US"/>
        </a:p>
      </dgm:t>
    </dgm:pt>
    <dgm:pt modelId="{03318534-06E9-47FB-A1E6-492171AB8C8B}" type="sibTrans" cxnId="{472F8BD6-E0CF-4479-8B99-C8B927EEC04B}">
      <dgm:prSet/>
      <dgm:spPr/>
      <dgm:t>
        <a:bodyPr/>
        <a:lstStyle/>
        <a:p>
          <a:endParaRPr lang="en-US"/>
        </a:p>
      </dgm:t>
    </dgm:pt>
    <dgm:pt modelId="{F471F127-6287-49B4-B9F8-FE318FB1DD53}">
      <dgm:prSet custT="1"/>
      <dgm:spPr/>
      <dgm:t>
        <a:bodyPr/>
        <a:lstStyle/>
        <a:p>
          <a:r>
            <a:rPr lang="en-US" sz="1800"/>
            <a:t>A Larger Variety of Communication Options for Tasks &amp; Notifications</a:t>
          </a:r>
        </a:p>
      </dgm:t>
    </dgm:pt>
    <dgm:pt modelId="{F4AB7B62-F72B-4688-B0E2-1F589115FEC9}" type="parTrans" cxnId="{C53ECFB7-F02B-4E5A-9830-8E54B2A8D002}">
      <dgm:prSet/>
      <dgm:spPr/>
      <dgm:t>
        <a:bodyPr/>
        <a:lstStyle/>
        <a:p>
          <a:endParaRPr lang="en-US"/>
        </a:p>
      </dgm:t>
    </dgm:pt>
    <dgm:pt modelId="{CDBDF129-1E59-447C-915D-D1B885A558B4}" type="sibTrans" cxnId="{C53ECFB7-F02B-4E5A-9830-8E54B2A8D002}">
      <dgm:prSet/>
      <dgm:spPr/>
      <dgm:t>
        <a:bodyPr/>
        <a:lstStyle/>
        <a:p>
          <a:endParaRPr lang="en-US"/>
        </a:p>
      </dgm:t>
    </dgm:pt>
    <dgm:pt modelId="{1FF0C06E-D482-4C22-A57E-AA957FC9865D}" type="pres">
      <dgm:prSet presAssocID="{FD345DF1-8B03-43ED-9434-9315AE25B009}" presName="linear" presStyleCnt="0">
        <dgm:presLayoutVars>
          <dgm:dir/>
          <dgm:animLvl val="lvl"/>
          <dgm:resizeHandles val="exact"/>
        </dgm:presLayoutVars>
      </dgm:prSet>
      <dgm:spPr/>
    </dgm:pt>
    <dgm:pt modelId="{00C0C998-855E-406E-AC3B-EC8261EE5611}" type="pres">
      <dgm:prSet presAssocID="{68F024B7-F07D-45C2-82D2-F8D76E4BE681}" presName="parentLin" presStyleCnt="0"/>
      <dgm:spPr/>
    </dgm:pt>
    <dgm:pt modelId="{04B3C0F5-B5DC-437B-A488-9F4C8DC0DE79}" type="pres">
      <dgm:prSet presAssocID="{68F024B7-F07D-45C2-82D2-F8D76E4BE681}" presName="parentLeftMargin" presStyleLbl="node1" presStyleIdx="0" presStyleCnt="4"/>
      <dgm:spPr/>
    </dgm:pt>
    <dgm:pt modelId="{29124010-14F5-4651-B7ED-52962012681F}" type="pres">
      <dgm:prSet presAssocID="{68F024B7-F07D-45C2-82D2-F8D76E4BE681}" presName="parentText" presStyleLbl="node1" presStyleIdx="0" presStyleCnt="4" custScaleX="142857" custScaleY="44861" custLinFactNeighborX="-16531" custLinFactNeighborY="-16924">
        <dgm:presLayoutVars>
          <dgm:chMax val="0"/>
          <dgm:bulletEnabled val="1"/>
        </dgm:presLayoutVars>
      </dgm:prSet>
      <dgm:spPr/>
    </dgm:pt>
    <dgm:pt modelId="{650391D3-8300-4C9A-B787-D2F39E0AE969}" type="pres">
      <dgm:prSet presAssocID="{68F024B7-F07D-45C2-82D2-F8D76E4BE681}" presName="negativeSpace" presStyleCnt="0"/>
      <dgm:spPr/>
    </dgm:pt>
    <dgm:pt modelId="{5605D382-C6B5-4EFB-859D-A4FD0B1D43EE}" type="pres">
      <dgm:prSet presAssocID="{68F024B7-F07D-45C2-82D2-F8D76E4BE681}" presName="childText" presStyleLbl="conFgAcc1" presStyleIdx="0" presStyleCnt="4" custScaleY="68093" custLinFactNeighborY="-22918">
        <dgm:presLayoutVars>
          <dgm:bulletEnabled val="1"/>
        </dgm:presLayoutVars>
      </dgm:prSet>
      <dgm:spPr>
        <a:noFill/>
        <a:ln>
          <a:noFill/>
        </a:ln>
      </dgm:spPr>
    </dgm:pt>
    <dgm:pt modelId="{26B3D480-3858-40D1-9B75-2966CFCB52BC}" type="pres">
      <dgm:prSet presAssocID="{DEFD65BE-3E3B-4C23-8A27-0A26CB9127D4}" presName="spaceBetweenRectangles" presStyleCnt="0"/>
      <dgm:spPr/>
    </dgm:pt>
    <dgm:pt modelId="{77B9602E-05CC-40C5-8375-54FEFBF73F12}" type="pres">
      <dgm:prSet presAssocID="{C1765CA4-816E-4C92-8FA1-7B1C807F0A5A}" presName="parentLin" presStyleCnt="0"/>
      <dgm:spPr/>
    </dgm:pt>
    <dgm:pt modelId="{6FAB7923-29A1-4646-8BC3-8BF69BB56E7A}" type="pres">
      <dgm:prSet presAssocID="{C1765CA4-816E-4C92-8FA1-7B1C807F0A5A}" presName="parentLeftMargin" presStyleLbl="node1" presStyleIdx="0" presStyleCnt="4"/>
      <dgm:spPr/>
    </dgm:pt>
    <dgm:pt modelId="{07E042A0-E262-4DEB-8EE8-14975BDCA570}" type="pres">
      <dgm:prSet presAssocID="{C1765CA4-816E-4C92-8FA1-7B1C807F0A5A}" presName="parentText" presStyleLbl="node1" presStyleIdx="1" presStyleCnt="4" custScaleX="142857" custScaleY="46015" custLinFactNeighborX="-20322" custLinFactNeighborY="-21323">
        <dgm:presLayoutVars>
          <dgm:chMax val="0"/>
          <dgm:bulletEnabled val="1"/>
        </dgm:presLayoutVars>
      </dgm:prSet>
      <dgm:spPr/>
    </dgm:pt>
    <dgm:pt modelId="{FE671BCB-13E4-49E2-B1EE-20E8E6095D6E}" type="pres">
      <dgm:prSet presAssocID="{C1765CA4-816E-4C92-8FA1-7B1C807F0A5A}" presName="negativeSpace" presStyleCnt="0"/>
      <dgm:spPr/>
    </dgm:pt>
    <dgm:pt modelId="{DB0FDEE5-61F2-499B-BCAC-714B6DCD94F7}" type="pres">
      <dgm:prSet presAssocID="{C1765CA4-816E-4C92-8FA1-7B1C807F0A5A}" presName="childText" presStyleLbl="conFgAcc1" presStyleIdx="1" presStyleCnt="4" custScaleY="106868" custLinFactNeighborY="-19698">
        <dgm:presLayoutVars>
          <dgm:bulletEnabled val="1"/>
        </dgm:presLayoutVars>
      </dgm:prSet>
      <dgm:spPr>
        <a:noFill/>
        <a:ln>
          <a:noFill/>
        </a:ln>
      </dgm:spPr>
    </dgm:pt>
    <dgm:pt modelId="{D5700759-C5FB-4A97-865F-90C2456746FC}" type="pres">
      <dgm:prSet presAssocID="{AE7B4568-BFA3-4B8A-9514-FBD7B54C19EC}" presName="spaceBetweenRectangles" presStyleCnt="0"/>
      <dgm:spPr/>
    </dgm:pt>
    <dgm:pt modelId="{AA0E5C20-71C3-4A91-BFD3-CA167FD28C72}" type="pres">
      <dgm:prSet presAssocID="{01744619-6DF3-4FC0-904D-C100A9DC4A1D}" presName="parentLin" presStyleCnt="0"/>
      <dgm:spPr/>
    </dgm:pt>
    <dgm:pt modelId="{9CCF4CCB-E2F9-4DB3-B831-57E1BA282859}" type="pres">
      <dgm:prSet presAssocID="{01744619-6DF3-4FC0-904D-C100A9DC4A1D}" presName="parentLeftMargin" presStyleLbl="node1" presStyleIdx="1" presStyleCnt="4"/>
      <dgm:spPr/>
    </dgm:pt>
    <dgm:pt modelId="{812C65DC-5106-4F72-9CDE-B40CCD3A60A6}" type="pres">
      <dgm:prSet presAssocID="{01744619-6DF3-4FC0-904D-C100A9DC4A1D}" presName="parentText" presStyleLbl="node1" presStyleIdx="2" presStyleCnt="4" custScaleX="142857" custScaleY="42667" custLinFactNeighborX="-18506" custLinFactNeighborY="-69283">
        <dgm:presLayoutVars>
          <dgm:chMax val="0"/>
          <dgm:bulletEnabled val="1"/>
        </dgm:presLayoutVars>
      </dgm:prSet>
      <dgm:spPr/>
    </dgm:pt>
    <dgm:pt modelId="{1104E577-EB6A-494F-BF52-CBA5CF79E36F}" type="pres">
      <dgm:prSet presAssocID="{01744619-6DF3-4FC0-904D-C100A9DC4A1D}" presName="negativeSpace" presStyleCnt="0"/>
      <dgm:spPr/>
    </dgm:pt>
    <dgm:pt modelId="{46BCFF9D-5FF1-4BF0-8C4B-7BAE3BBA05D0}" type="pres">
      <dgm:prSet presAssocID="{01744619-6DF3-4FC0-904D-C100A9DC4A1D}" presName="childText" presStyleLbl="conFgAcc1" presStyleIdx="2" presStyleCnt="4" custScaleY="80841" custLinFactNeighborY="-8554">
        <dgm:presLayoutVars>
          <dgm:bulletEnabled val="1"/>
        </dgm:presLayoutVars>
      </dgm:prSet>
      <dgm:spPr>
        <a:noFill/>
        <a:ln>
          <a:noFill/>
        </a:ln>
      </dgm:spPr>
    </dgm:pt>
    <dgm:pt modelId="{A3BBBD1A-BC55-4AFF-9E56-EAD356A9590B}" type="pres">
      <dgm:prSet presAssocID="{03318534-06E9-47FB-A1E6-492171AB8C8B}" presName="spaceBetweenRectangles" presStyleCnt="0"/>
      <dgm:spPr/>
    </dgm:pt>
    <dgm:pt modelId="{7E8C7025-82DD-4918-8095-2A8A5CDFA112}" type="pres">
      <dgm:prSet presAssocID="{F471F127-6287-49B4-B9F8-FE318FB1DD53}" presName="parentLin" presStyleCnt="0"/>
      <dgm:spPr/>
    </dgm:pt>
    <dgm:pt modelId="{61645355-9164-4BD0-9B68-F558A97386B6}" type="pres">
      <dgm:prSet presAssocID="{F471F127-6287-49B4-B9F8-FE318FB1DD53}" presName="parentLeftMargin" presStyleLbl="node1" presStyleIdx="2" presStyleCnt="4"/>
      <dgm:spPr/>
    </dgm:pt>
    <dgm:pt modelId="{264A549E-96DF-45BF-B18B-E0F12F863826}" type="pres">
      <dgm:prSet presAssocID="{F471F127-6287-49B4-B9F8-FE318FB1DD53}" presName="parentText" presStyleLbl="node1" presStyleIdx="3" presStyleCnt="4" custAng="10800000" custFlipVert="1" custScaleX="142857" custScaleY="47229" custLinFactNeighborX="-18169" custLinFactNeighborY="-95870">
        <dgm:presLayoutVars>
          <dgm:chMax val="0"/>
          <dgm:bulletEnabled val="1"/>
        </dgm:presLayoutVars>
      </dgm:prSet>
      <dgm:spPr/>
    </dgm:pt>
    <dgm:pt modelId="{EE11CA02-9915-4FBF-ACFE-A23F73D5EA4D}" type="pres">
      <dgm:prSet presAssocID="{F471F127-6287-49B4-B9F8-FE318FB1DD53}" presName="negativeSpace" presStyleCnt="0"/>
      <dgm:spPr/>
    </dgm:pt>
    <dgm:pt modelId="{30F5B45E-2F1C-4966-9C28-595D58897F49}" type="pres">
      <dgm:prSet presAssocID="{F471F127-6287-49B4-B9F8-FE318FB1DD53}" presName="childText" presStyleLbl="conFgAcc1" presStyleIdx="3" presStyleCnt="4">
        <dgm:presLayoutVars>
          <dgm:bulletEnabled val="1"/>
        </dgm:presLayoutVars>
      </dgm:prSet>
      <dgm:spPr>
        <a:noFill/>
        <a:ln>
          <a:noFill/>
        </a:ln>
      </dgm:spPr>
    </dgm:pt>
  </dgm:ptLst>
  <dgm:cxnLst>
    <dgm:cxn modelId="{95924138-8527-48F8-A089-46921C98501C}" type="presOf" srcId="{01744619-6DF3-4FC0-904D-C100A9DC4A1D}" destId="{812C65DC-5106-4F72-9CDE-B40CCD3A60A6}" srcOrd="1" destOrd="0" presId="urn:microsoft.com/office/officeart/2005/8/layout/list1"/>
    <dgm:cxn modelId="{08A40A46-EA92-483F-A4CE-A7CA789EB013}" type="presOf" srcId="{C1765CA4-816E-4C92-8FA1-7B1C807F0A5A}" destId="{6FAB7923-29A1-4646-8BC3-8BF69BB56E7A}" srcOrd="0" destOrd="0" presId="urn:microsoft.com/office/officeart/2005/8/layout/list1"/>
    <dgm:cxn modelId="{E1DA4069-7B6C-475C-A234-70F65B6C19F9}" srcId="{FD345DF1-8B03-43ED-9434-9315AE25B009}" destId="{C1765CA4-816E-4C92-8FA1-7B1C807F0A5A}" srcOrd="1" destOrd="0" parTransId="{6513EFCD-D412-4CDB-B29A-1086F9189F94}" sibTransId="{AE7B4568-BFA3-4B8A-9514-FBD7B54C19EC}"/>
    <dgm:cxn modelId="{303D5069-63EE-4EB8-8F59-027C52D5F1BC}" type="presOf" srcId="{C1765CA4-816E-4C92-8FA1-7B1C807F0A5A}" destId="{07E042A0-E262-4DEB-8EE8-14975BDCA570}" srcOrd="1" destOrd="0" presId="urn:microsoft.com/office/officeart/2005/8/layout/list1"/>
    <dgm:cxn modelId="{5665C69A-22FB-4D60-A610-713C00DDE4F0}" type="presOf" srcId="{68F024B7-F07D-45C2-82D2-F8D76E4BE681}" destId="{04B3C0F5-B5DC-437B-A488-9F4C8DC0DE79}" srcOrd="0" destOrd="0" presId="urn:microsoft.com/office/officeart/2005/8/layout/list1"/>
    <dgm:cxn modelId="{409944A5-CA0E-492D-BD69-8FEABB39DBC6}" srcId="{FD345DF1-8B03-43ED-9434-9315AE25B009}" destId="{68F024B7-F07D-45C2-82D2-F8D76E4BE681}" srcOrd="0" destOrd="0" parTransId="{D5F0E798-D5A6-4899-A2B5-03D3CF8A9CC1}" sibTransId="{DEFD65BE-3E3B-4C23-8A27-0A26CB9127D4}"/>
    <dgm:cxn modelId="{4701D5B3-9949-41F9-B7C9-55B4ECDB231A}" type="presOf" srcId="{FD345DF1-8B03-43ED-9434-9315AE25B009}" destId="{1FF0C06E-D482-4C22-A57E-AA957FC9865D}" srcOrd="0" destOrd="0" presId="urn:microsoft.com/office/officeart/2005/8/layout/list1"/>
    <dgm:cxn modelId="{C53ECFB7-F02B-4E5A-9830-8E54B2A8D002}" srcId="{FD345DF1-8B03-43ED-9434-9315AE25B009}" destId="{F471F127-6287-49B4-B9F8-FE318FB1DD53}" srcOrd="3" destOrd="0" parTransId="{F4AB7B62-F72B-4688-B0E2-1F589115FEC9}" sibTransId="{CDBDF129-1E59-447C-915D-D1B885A558B4}"/>
    <dgm:cxn modelId="{094FE6C1-F337-4E11-8694-02D6D97871C3}" type="presOf" srcId="{F471F127-6287-49B4-B9F8-FE318FB1DD53}" destId="{264A549E-96DF-45BF-B18B-E0F12F863826}" srcOrd="1" destOrd="0" presId="urn:microsoft.com/office/officeart/2005/8/layout/list1"/>
    <dgm:cxn modelId="{CD0518D6-121C-4448-B622-B09209766D5C}" type="presOf" srcId="{68F024B7-F07D-45C2-82D2-F8D76E4BE681}" destId="{29124010-14F5-4651-B7ED-52962012681F}" srcOrd="1" destOrd="0" presId="urn:microsoft.com/office/officeart/2005/8/layout/list1"/>
    <dgm:cxn modelId="{472F8BD6-E0CF-4479-8B99-C8B927EEC04B}" srcId="{FD345DF1-8B03-43ED-9434-9315AE25B009}" destId="{01744619-6DF3-4FC0-904D-C100A9DC4A1D}" srcOrd="2" destOrd="0" parTransId="{8F200BFF-31F2-45B5-8C41-0ED0492E5658}" sibTransId="{03318534-06E9-47FB-A1E6-492171AB8C8B}"/>
    <dgm:cxn modelId="{0BA650FD-5885-493B-9A5A-00E92D136BE0}" type="presOf" srcId="{01744619-6DF3-4FC0-904D-C100A9DC4A1D}" destId="{9CCF4CCB-E2F9-4DB3-B831-57E1BA282859}" srcOrd="0" destOrd="0" presId="urn:microsoft.com/office/officeart/2005/8/layout/list1"/>
    <dgm:cxn modelId="{A7759AFE-69DD-452C-940C-0E1D4778B83A}" type="presOf" srcId="{F471F127-6287-49B4-B9F8-FE318FB1DD53}" destId="{61645355-9164-4BD0-9B68-F558A97386B6}" srcOrd="0" destOrd="0" presId="urn:microsoft.com/office/officeart/2005/8/layout/list1"/>
    <dgm:cxn modelId="{BD14134D-6CFF-4312-B256-0526AFF2F59B}" type="presParOf" srcId="{1FF0C06E-D482-4C22-A57E-AA957FC9865D}" destId="{00C0C998-855E-406E-AC3B-EC8261EE5611}" srcOrd="0" destOrd="0" presId="urn:microsoft.com/office/officeart/2005/8/layout/list1"/>
    <dgm:cxn modelId="{0FF00871-8E09-4AA1-99B7-C1FB25CBE6CE}" type="presParOf" srcId="{00C0C998-855E-406E-AC3B-EC8261EE5611}" destId="{04B3C0F5-B5DC-437B-A488-9F4C8DC0DE79}" srcOrd="0" destOrd="0" presId="urn:microsoft.com/office/officeart/2005/8/layout/list1"/>
    <dgm:cxn modelId="{08649195-420F-464E-84B0-CF04A7A9E64E}" type="presParOf" srcId="{00C0C998-855E-406E-AC3B-EC8261EE5611}" destId="{29124010-14F5-4651-B7ED-52962012681F}" srcOrd="1" destOrd="0" presId="urn:microsoft.com/office/officeart/2005/8/layout/list1"/>
    <dgm:cxn modelId="{C5C8DAD6-1966-41CD-A6A5-DE9B737280E9}" type="presParOf" srcId="{1FF0C06E-D482-4C22-A57E-AA957FC9865D}" destId="{650391D3-8300-4C9A-B787-D2F39E0AE969}" srcOrd="1" destOrd="0" presId="urn:microsoft.com/office/officeart/2005/8/layout/list1"/>
    <dgm:cxn modelId="{8CF93A27-B89C-4065-9EB8-7869F59C1B33}" type="presParOf" srcId="{1FF0C06E-D482-4C22-A57E-AA957FC9865D}" destId="{5605D382-C6B5-4EFB-859D-A4FD0B1D43EE}" srcOrd="2" destOrd="0" presId="urn:microsoft.com/office/officeart/2005/8/layout/list1"/>
    <dgm:cxn modelId="{AAFCD3C8-56D1-4BC9-BEAA-63B70D5B7271}" type="presParOf" srcId="{1FF0C06E-D482-4C22-A57E-AA957FC9865D}" destId="{26B3D480-3858-40D1-9B75-2966CFCB52BC}" srcOrd="3" destOrd="0" presId="urn:microsoft.com/office/officeart/2005/8/layout/list1"/>
    <dgm:cxn modelId="{86B14596-1BC5-4662-AF78-E215871D87BA}" type="presParOf" srcId="{1FF0C06E-D482-4C22-A57E-AA957FC9865D}" destId="{77B9602E-05CC-40C5-8375-54FEFBF73F12}" srcOrd="4" destOrd="0" presId="urn:microsoft.com/office/officeart/2005/8/layout/list1"/>
    <dgm:cxn modelId="{9E9A43A2-92DB-4CC0-8A01-06CC4F5FCEDB}" type="presParOf" srcId="{77B9602E-05CC-40C5-8375-54FEFBF73F12}" destId="{6FAB7923-29A1-4646-8BC3-8BF69BB56E7A}" srcOrd="0" destOrd="0" presId="urn:microsoft.com/office/officeart/2005/8/layout/list1"/>
    <dgm:cxn modelId="{2E62EA28-5C38-4596-B255-3D30C1ACCD63}" type="presParOf" srcId="{77B9602E-05CC-40C5-8375-54FEFBF73F12}" destId="{07E042A0-E262-4DEB-8EE8-14975BDCA570}" srcOrd="1" destOrd="0" presId="urn:microsoft.com/office/officeart/2005/8/layout/list1"/>
    <dgm:cxn modelId="{71E3580B-0F1E-4F10-9667-18467523BDB9}" type="presParOf" srcId="{1FF0C06E-D482-4C22-A57E-AA957FC9865D}" destId="{FE671BCB-13E4-49E2-B1EE-20E8E6095D6E}" srcOrd="5" destOrd="0" presId="urn:microsoft.com/office/officeart/2005/8/layout/list1"/>
    <dgm:cxn modelId="{44C0335E-46D8-4547-BFAA-6C039FDA3575}" type="presParOf" srcId="{1FF0C06E-D482-4C22-A57E-AA957FC9865D}" destId="{DB0FDEE5-61F2-499B-BCAC-714B6DCD94F7}" srcOrd="6" destOrd="0" presId="urn:microsoft.com/office/officeart/2005/8/layout/list1"/>
    <dgm:cxn modelId="{A342ED59-64EE-45A7-BA4A-03C0DB08BEB9}" type="presParOf" srcId="{1FF0C06E-D482-4C22-A57E-AA957FC9865D}" destId="{D5700759-C5FB-4A97-865F-90C2456746FC}" srcOrd="7" destOrd="0" presId="urn:microsoft.com/office/officeart/2005/8/layout/list1"/>
    <dgm:cxn modelId="{A118DF5C-8B43-4913-BE7D-C69268BE6680}" type="presParOf" srcId="{1FF0C06E-D482-4C22-A57E-AA957FC9865D}" destId="{AA0E5C20-71C3-4A91-BFD3-CA167FD28C72}" srcOrd="8" destOrd="0" presId="urn:microsoft.com/office/officeart/2005/8/layout/list1"/>
    <dgm:cxn modelId="{A5C848F8-CC32-41AE-9A3C-28DEE18BECBC}" type="presParOf" srcId="{AA0E5C20-71C3-4A91-BFD3-CA167FD28C72}" destId="{9CCF4CCB-E2F9-4DB3-B831-57E1BA282859}" srcOrd="0" destOrd="0" presId="urn:microsoft.com/office/officeart/2005/8/layout/list1"/>
    <dgm:cxn modelId="{90F45D06-3816-4130-B474-53F9F783B98B}" type="presParOf" srcId="{AA0E5C20-71C3-4A91-BFD3-CA167FD28C72}" destId="{812C65DC-5106-4F72-9CDE-B40CCD3A60A6}" srcOrd="1" destOrd="0" presId="urn:microsoft.com/office/officeart/2005/8/layout/list1"/>
    <dgm:cxn modelId="{3CCB98BE-1158-4F73-985C-795B612DC938}" type="presParOf" srcId="{1FF0C06E-D482-4C22-A57E-AA957FC9865D}" destId="{1104E577-EB6A-494F-BF52-CBA5CF79E36F}" srcOrd="9" destOrd="0" presId="urn:microsoft.com/office/officeart/2005/8/layout/list1"/>
    <dgm:cxn modelId="{5D10C6D7-0E11-4B73-A278-B8D2B0BFE2AF}" type="presParOf" srcId="{1FF0C06E-D482-4C22-A57E-AA957FC9865D}" destId="{46BCFF9D-5FF1-4BF0-8C4B-7BAE3BBA05D0}" srcOrd="10" destOrd="0" presId="urn:microsoft.com/office/officeart/2005/8/layout/list1"/>
    <dgm:cxn modelId="{56E64DBA-AB37-4E53-939B-F44F8854C509}" type="presParOf" srcId="{1FF0C06E-D482-4C22-A57E-AA957FC9865D}" destId="{A3BBBD1A-BC55-4AFF-9E56-EAD356A9590B}" srcOrd="11" destOrd="0" presId="urn:microsoft.com/office/officeart/2005/8/layout/list1"/>
    <dgm:cxn modelId="{3941FAD0-5E4E-4077-A3E8-F15A01DD5A02}" type="presParOf" srcId="{1FF0C06E-D482-4C22-A57E-AA957FC9865D}" destId="{7E8C7025-82DD-4918-8095-2A8A5CDFA112}" srcOrd="12" destOrd="0" presId="urn:microsoft.com/office/officeart/2005/8/layout/list1"/>
    <dgm:cxn modelId="{8EDCCE5A-6775-4ED7-9F7C-46B87C607BCC}" type="presParOf" srcId="{7E8C7025-82DD-4918-8095-2A8A5CDFA112}" destId="{61645355-9164-4BD0-9B68-F558A97386B6}" srcOrd="0" destOrd="0" presId="urn:microsoft.com/office/officeart/2005/8/layout/list1"/>
    <dgm:cxn modelId="{F797DFD6-BB64-412C-9ADA-3DDD626569E8}" type="presParOf" srcId="{7E8C7025-82DD-4918-8095-2A8A5CDFA112}" destId="{264A549E-96DF-45BF-B18B-E0F12F863826}" srcOrd="1" destOrd="0" presId="urn:microsoft.com/office/officeart/2005/8/layout/list1"/>
    <dgm:cxn modelId="{641BFBE8-0875-4B1A-B194-082626DA5080}" type="presParOf" srcId="{1FF0C06E-D482-4C22-A57E-AA957FC9865D}" destId="{EE11CA02-9915-4FBF-ACFE-A23F73D5EA4D}" srcOrd="13" destOrd="0" presId="urn:microsoft.com/office/officeart/2005/8/layout/list1"/>
    <dgm:cxn modelId="{23BD8E01-040A-4584-8800-12E573295806}" type="presParOf" srcId="{1FF0C06E-D482-4C22-A57E-AA957FC9865D}" destId="{30F5B45E-2F1C-4966-9C28-595D58897F4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BBC0E-8E95-4A3A-8724-513C3AA689B9}">
      <dsp:nvSpPr>
        <dsp:cNvPr id="0" name=""/>
        <dsp:cNvSpPr/>
      </dsp:nvSpPr>
      <dsp:spPr>
        <a:xfrm>
          <a:off x="-3786239" y="-581555"/>
          <a:ext cx="4512855" cy="4512855"/>
        </a:xfrm>
        <a:prstGeom prst="blockArc">
          <a:avLst>
            <a:gd name="adj1" fmla="val 18900000"/>
            <a:gd name="adj2" fmla="val 2700000"/>
            <a:gd name="adj3" fmla="val 479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42219E-7354-4086-9B35-40EBD8D672D5}">
      <dsp:nvSpPr>
        <dsp:cNvPr id="0" name=""/>
        <dsp:cNvSpPr/>
      </dsp:nvSpPr>
      <dsp:spPr>
        <a:xfrm>
          <a:off x="271975" y="176397"/>
          <a:ext cx="5184424" cy="35266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925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Welcome</a:t>
          </a:r>
        </a:p>
      </dsp:txBody>
      <dsp:txXfrm>
        <a:off x="271975" y="176397"/>
        <a:ext cx="5184424" cy="352661"/>
      </dsp:txXfrm>
    </dsp:sp>
    <dsp:sp modelId="{7E1EB5E4-566D-47FA-89AC-4F8AC5174012}">
      <dsp:nvSpPr>
        <dsp:cNvPr id="0" name=""/>
        <dsp:cNvSpPr/>
      </dsp:nvSpPr>
      <dsp:spPr>
        <a:xfrm>
          <a:off x="51562" y="132314"/>
          <a:ext cx="440826" cy="4408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0BF4E-6A95-4B04-876A-EA0E4D1BBA15}">
      <dsp:nvSpPr>
        <dsp:cNvPr id="0" name=""/>
        <dsp:cNvSpPr/>
      </dsp:nvSpPr>
      <dsp:spPr>
        <a:xfrm>
          <a:off x="562063" y="705322"/>
          <a:ext cx="4894336" cy="352661"/>
        </a:xfrm>
        <a:prstGeom prst="rect">
          <a:avLst/>
        </a:prstGeom>
        <a:solidFill>
          <a:schemeClr val="accent3">
            <a:hueOff val="542120"/>
            <a:satOff val="19636"/>
            <a:lumOff val="-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925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What is Workday?</a:t>
          </a:r>
        </a:p>
      </dsp:txBody>
      <dsp:txXfrm>
        <a:off x="562063" y="705322"/>
        <a:ext cx="4894336" cy="352661"/>
      </dsp:txXfrm>
    </dsp:sp>
    <dsp:sp modelId="{A30F98F2-5978-4C72-92D0-81AA9BEBB298}">
      <dsp:nvSpPr>
        <dsp:cNvPr id="0" name=""/>
        <dsp:cNvSpPr/>
      </dsp:nvSpPr>
      <dsp:spPr>
        <a:xfrm>
          <a:off x="341649" y="661239"/>
          <a:ext cx="440826" cy="4408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542120"/>
              <a:satOff val="19636"/>
              <a:lumOff val="-35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3FBA82-ABAF-4AEC-B1A5-5973A8CCB934}">
      <dsp:nvSpPr>
        <dsp:cNvPr id="0" name=""/>
        <dsp:cNvSpPr/>
      </dsp:nvSpPr>
      <dsp:spPr>
        <a:xfrm>
          <a:off x="694712" y="1234246"/>
          <a:ext cx="4761686" cy="352661"/>
        </a:xfrm>
        <a:prstGeom prst="rect">
          <a:avLst/>
        </a:prstGeom>
        <a:solidFill>
          <a:schemeClr val="accent3">
            <a:hueOff val="1084240"/>
            <a:satOff val="39273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925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Workday at UCF: Demonstration</a:t>
          </a:r>
        </a:p>
      </dsp:txBody>
      <dsp:txXfrm>
        <a:off x="694712" y="1234246"/>
        <a:ext cx="4761686" cy="352661"/>
      </dsp:txXfrm>
    </dsp:sp>
    <dsp:sp modelId="{4C8599B9-15FD-416E-8928-7B3C85FF7427}">
      <dsp:nvSpPr>
        <dsp:cNvPr id="0" name=""/>
        <dsp:cNvSpPr/>
      </dsp:nvSpPr>
      <dsp:spPr>
        <a:xfrm>
          <a:off x="474299" y="1190164"/>
          <a:ext cx="440826" cy="4408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084240"/>
              <a:satOff val="39273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D8E3F3-D301-4C81-99C9-9CC03B944C7C}">
      <dsp:nvSpPr>
        <dsp:cNvPr id="0" name=""/>
        <dsp:cNvSpPr/>
      </dsp:nvSpPr>
      <dsp:spPr>
        <a:xfrm>
          <a:off x="694712" y="1762836"/>
          <a:ext cx="4761686" cy="352661"/>
        </a:xfrm>
        <a:prstGeom prst="rect">
          <a:avLst/>
        </a:prstGeom>
        <a:solidFill>
          <a:schemeClr val="accent3">
            <a:hueOff val="1626359"/>
            <a:satOff val="58909"/>
            <a:lumOff val="-10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925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Workday by Role</a:t>
          </a:r>
        </a:p>
      </dsp:txBody>
      <dsp:txXfrm>
        <a:off x="694712" y="1762836"/>
        <a:ext cx="4761686" cy="352661"/>
      </dsp:txXfrm>
    </dsp:sp>
    <dsp:sp modelId="{2C110861-430A-45EF-8B7C-89845E755662}">
      <dsp:nvSpPr>
        <dsp:cNvPr id="0" name=""/>
        <dsp:cNvSpPr/>
      </dsp:nvSpPr>
      <dsp:spPr>
        <a:xfrm>
          <a:off x="474299" y="1718753"/>
          <a:ext cx="440826" cy="4408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626359"/>
              <a:satOff val="58909"/>
              <a:lumOff val="-10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19E840-0B7E-4FBA-BEA8-3253D1477881}">
      <dsp:nvSpPr>
        <dsp:cNvPr id="0" name=""/>
        <dsp:cNvSpPr/>
      </dsp:nvSpPr>
      <dsp:spPr>
        <a:xfrm>
          <a:off x="562063" y="2291760"/>
          <a:ext cx="4894336" cy="352661"/>
        </a:xfrm>
        <a:prstGeom prst="rect">
          <a:avLst/>
        </a:prstGeom>
        <a:solidFill>
          <a:schemeClr val="accent3">
            <a:hueOff val="2168479"/>
            <a:satOff val="78546"/>
            <a:lumOff val="-1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925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Training Update</a:t>
          </a:r>
        </a:p>
      </dsp:txBody>
      <dsp:txXfrm>
        <a:off x="562063" y="2291760"/>
        <a:ext cx="4894336" cy="352661"/>
      </dsp:txXfrm>
    </dsp:sp>
    <dsp:sp modelId="{6653D1FA-DECA-4A3D-BB1E-C171CCD8149D}">
      <dsp:nvSpPr>
        <dsp:cNvPr id="0" name=""/>
        <dsp:cNvSpPr/>
      </dsp:nvSpPr>
      <dsp:spPr>
        <a:xfrm>
          <a:off x="341649" y="2247678"/>
          <a:ext cx="440826" cy="4408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168479"/>
              <a:satOff val="78546"/>
              <a:lumOff val="-141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1F974-9C21-4A6C-BE80-7F02E1BF15F1}">
      <dsp:nvSpPr>
        <dsp:cNvPr id="0" name=""/>
        <dsp:cNvSpPr/>
      </dsp:nvSpPr>
      <dsp:spPr>
        <a:xfrm>
          <a:off x="271975" y="2820685"/>
          <a:ext cx="5184424" cy="352661"/>
        </a:xfrm>
        <a:prstGeom prst="rect">
          <a:avLst/>
        </a:prstGeom>
        <a:solidFill>
          <a:schemeClr val="accent3">
            <a:hueOff val="2710599"/>
            <a:satOff val="98182"/>
            <a:lumOff val="-17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925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Get Involved</a:t>
          </a:r>
        </a:p>
      </dsp:txBody>
      <dsp:txXfrm>
        <a:off x="271975" y="2820685"/>
        <a:ext cx="5184424" cy="352661"/>
      </dsp:txXfrm>
    </dsp:sp>
    <dsp:sp modelId="{3462EF33-63A2-4D48-86FE-071C2630B20F}">
      <dsp:nvSpPr>
        <dsp:cNvPr id="0" name=""/>
        <dsp:cNvSpPr/>
      </dsp:nvSpPr>
      <dsp:spPr>
        <a:xfrm>
          <a:off x="51562" y="2776602"/>
          <a:ext cx="440826" cy="4408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98182"/>
              <a:lumOff val="-176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05D382-C6B5-4EFB-859D-A4FD0B1D43EE}">
      <dsp:nvSpPr>
        <dsp:cNvPr id="0" name=""/>
        <dsp:cNvSpPr/>
      </dsp:nvSpPr>
      <dsp:spPr>
        <a:xfrm>
          <a:off x="0" y="0"/>
          <a:ext cx="7728171" cy="875131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124010-14F5-4651-B7ED-52962012681F}">
      <dsp:nvSpPr>
        <dsp:cNvPr id="0" name=""/>
        <dsp:cNvSpPr/>
      </dsp:nvSpPr>
      <dsp:spPr>
        <a:xfrm>
          <a:off x="307097" y="0"/>
          <a:ext cx="7358358" cy="67539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4475" tIns="0" rIns="20447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Employee Self Service Functionality</a:t>
          </a:r>
        </a:p>
      </dsp:txBody>
      <dsp:txXfrm>
        <a:off x="340067" y="32970"/>
        <a:ext cx="7292418" cy="609451"/>
      </dsp:txXfrm>
    </dsp:sp>
    <dsp:sp modelId="{DB0FDEE5-61F2-499B-BCAC-714B6DCD94F7}">
      <dsp:nvSpPr>
        <dsp:cNvPr id="0" name=""/>
        <dsp:cNvSpPr/>
      </dsp:nvSpPr>
      <dsp:spPr>
        <a:xfrm>
          <a:off x="0" y="1044703"/>
          <a:ext cx="7728171" cy="1373467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E042A0-E262-4DEB-8EE8-14975BDCA570}">
      <dsp:nvSpPr>
        <dsp:cNvPr id="0" name=""/>
        <dsp:cNvSpPr/>
      </dsp:nvSpPr>
      <dsp:spPr>
        <a:xfrm>
          <a:off x="293149" y="837924"/>
          <a:ext cx="7358358" cy="692765"/>
        </a:xfrm>
        <a:prstGeom prst="roundRect">
          <a:avLst/>
        </a:prstGeom>
        <a:gradFill rotWithShape="0">
          <a:gsLst>
            <a:gs pos="0">
              <a:schemeClr val="accent3">
                <a:hueOff val="903533"/>
                <a:satOff val="32727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2727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2727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4475" tIns="0" rIns="20447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Mobile-Friendly Requests and Approvals</a:t>
          </a:r>
        </a:p>
      </dsp:txBody>
      <dsp:txXfrm>
        <a:off x="326967" y="871742"/>
        <a:ext cx="7290722" cy="625129"/>
      </dsp:txXfrm>
    </dsp:sp>
    <dsp:sp modelId="{46BCFF9D-5FF1-4BF0-8C4B-7BAE3BBA05D0}">
      <dsp:nvSpPr>
        <dsp:cNvPr id="0" name=""/>
        <dsp:cNvSpPr/>
      </dsp:nvSpPr>
      <dsp:spPr>
        <a:xfrm>
          <a:off x="0" y="2613862"/>
          <a:ext cx="7728171" cy="103896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12C65DC-5106-4F72-9CDE-B40CCD3A60A6}">
      <dsp:nvSpPr>
        <dsp:cNvPr id="0" name=""/>
        <dsp:cNvSpPr/>
      </dsp:nvSpPr>
      <dsp:spPr>
        <a:xfrm>
          <a:off x="299831" y="1704750"/>
          <a:ext cx="7358358" cy="642360"/>
        </a:xfrm>
        <a:prstGeom prst="roundRect">
          <a:avLst/>
        </a:prstGeom>
        <a:gradFill rotWithShape="0">
          <a:gsLst>
            <a:gs pos="0">
              <a:schemeClr val="accent3">
                <a:hueOff val="1807066"/>
                <a:satOff val="65455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5455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5455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4475" tIns="0" rIns="20447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Easily-Accessible Employee Data for Managers and Supervisors</a:t>
          </a:r>
        </a:p>
      </dsp:txBody>
      <dsp:txXfrm>
        <a:off x="331188" y="1736107"/>
        <a:ext cx="7295644" cy="579646"/>
      </dsp:txXfrm>
    </dsp:sp>
    <dsp:sp modelId="{30F5B45E-2F1C-4966-9C28-595D58897F49}">
      <dsp:nvSpPr>
        <dsp:cNvPr id="0" name=""/>
        <dsp:cNvSpPr/>
      </dsp:nvSpPr>
      <dsp:spPr>
        <a:xfrm>
          <a:off x="0" y="3910070"/>
          <a:ext cx="7728171" cy="1285200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4A549E-96DF-45BF-B18B-E0F12F863826}">
      <dsp:nvSpPr>
        <dsp:cNvPr id="0" name=""/>
        <dsp:cNvSpPr/>
      </dsp:nvSpPr>
      <dsp:spPr>
        <a:xfrm rot="10800000" flipV="1">
          <a:off x="301071" y="2508446"/>
          <a:ext cx="7358358" cy="711042"/>
        </a:xfrm>
        <a:prstGeom prst="roundRect">
          <a:avLst/>
        </a:prstGeom>
        <a:gradFill rotWithShape="0">
          <a:gsLst>
            <a:gs pos="0">
              <a:schemeClr val="accent3">
                <a:hueOff val="2710599"/>
                <a:satOff val="98182"/>
                <a:lumOff val="-176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98182"/>
                <a:lumOff val="-176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98182"/>
                <a:lumOff val="-176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4475" tIns="0" rIns="20447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 Larger Variety of Communication Options for Tasks &amp; Notifications</a:t>
          </a:r>
        </a:p>
      </dsp:txBody>
      <dsp:txXfrm rot="-10800000">
        <a:off x="335781" y="2543156"/>
        <a:ext cx="7288938" cy="6416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B353B-17DE-F24E-9686-9B8AC9ABF67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FAFBE-6A90-E941-9DCD-9279D83C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85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E00F6-FCEB-3240-BF91-2FE8D291BB05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1AEB7-DF1E-074E-AD3C-BD912806E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81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59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98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015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Presenter: David Canova </a:t>
            </a:r>
          </a:p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 High-level overview of the impact of Workday, replacement of PeopleSoft financials, cloud-based data, etc.  </a:t>
            </a:r>
          </a:p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Message: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0787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Presenter: David</a:t>
            </a:r>
          </a:p>
          <a:p>
            <a:endParaRPr lang="en-US"/>
          </a:p>
          <a:p>
            <a:r>
              <a:rPr lang="en-US"/>
              <a:t>Metaphor: UCF is a Mercedes and currently, we’re pushing the Mercedes. Utilizing a lot of manual processes to get things done.</a:t>
            </a:r>
          </a:p>
          <a:p>
            <a:endParaRPr lang="en-US"/>
          </a:p>
          <a:p>
            <a:r>
              <a:rPr lang="en-US"/>
              <a:t>The Future State of UCF with Workday looks like driving UCF (the Mercedes) with more streamlined, automated processes that work hand-in-hand with a cloud-based system. 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38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Presenter: David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C3E2-DE66-4F7D-98C8-99FA84CB73F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26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Presenter: David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32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994FA-7D70-4795-ACCC-3B6B4E539D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88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98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1D81-6E1C-427A-A12B-7594359BE047}" type="datetime1">
              <a:rPr lang="en-US" smtClean="0"/>
              <a:t>1/26/2022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101FA7-F358-4038-A318-36F5E0B9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4935654"/>
            <a:ext cx="551738" cy="210906"/>
          </a:xfrm>
        </p:spPr>
        <p:txBody>
          <a:bodyPr/>
          <a:lstStyle>
            <a:lvl1pPr algn="l">
              <a:defRPr/>
            </a:lvl1pPr>
          </a:lstStyle>
          <a:p>
            <a:fld id="{D0B5CDF8-54D5-6043-A52E-76818AC5EA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AF7F4F-CD22-4AB9-8A2B-3A630E2C32B1}"/>
              </a:ext>
            </a:extLst>
          </p:cNvPr>
          <p:cNvSpPr/>
          <p:nvPr userDrawn="1"/>
        </p:nvSpPr>
        <p:spPr>
          <a:xfrm>
            <a:off x="1" y="1520190"/>
            <a:ext cx="9143999" cy="21031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F27585-AD7D-46C8-BEE5-F76B51F0C0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527417"/>
            <a:ext cx="9144000" cy="1281098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Arial (Headings)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A9F9A1-2308-482D-B211-888301FB2B66}"/>
              </a:ext>
            </a:extLst>
          </p:cNvPr>
          <p:cNvSpPr txBox="1">
            <a:spLocks/>
          </p:cNvSpPr>
          <p:nvPr userDrawn="1"/>
        </p:nvSpPr>
        <p:spPr>
          <a:xfrm>
            <a:off x="0" y="2571750"/>
            <a:ext cx="9144000" cy="860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Arial (Headings)"/>
                <a:ea typeface="Helvetica Neue Medium" charset="0"/>
                <a:cs typeface="Helvetica Neue Medium" charset="0"/>
              </a:defRPr>
            </a:lvl1pPr>
          </a:lstStyle>
          <a:p>
            <a:endParaRPr lang="en-US" sz="32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781CFD-4656-4FB1-B0F3-5F6DC41226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2774654"/>
            <a:ext cx="9144000" cy="7855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83315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614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8ECC-B944-4516-A7D2-935B56EFAD5D}" type="datetime1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101FA7-F358-4038-A318-36F5E0B9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4935654"/>
            <a:ext cx="551738" cy="210906"/>
          </a:xfrm>
        </p:spPr>
        <p:txBody>
          <a:bodyPr/>
          <a:lstStyle>
            <a:lvl1pPr algn="l">
              <a:defRPr/>
            </a:lvl1pPr>
          </a:lstStyle>
          <a:p>
            <a:fld id="{D0B5CDF8-54D5-6043-A52E-76818AC5EA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17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85750" y="285749"/>
            <a:ext cx="8572501" cy="2954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08E9D-2FCF-4B73-9071-10E9CB28A7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750" y="581215"/>
            <a:ext cx="8572500" cy="1846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1200" b="1" kern="1200" cap="none" baseline="0" dirty="0">
                <a:solidFill>
                  <a:schemeClr val="tx2"/>
                </a:solidFill>
                <a:latin typeface="Graphik" panose="020B0503030202060203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9865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ngle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9616" y="332464"/>
            <a:ext cx="8653182" cy="363071"/>
          </a:xfrm>
        </p:spPr>
        <p:txBody>
          <a:bodyPr lIns="91440" tIns="91440" rIns="91440" bIns="91440" anchor="ctr" anchorCtr="0">
            <a:noAutofit/>
          </a:bodyPr>
          <a:lstStyle>
            <a:lvl1pPr>
              <a:lnSpc>
                <a:spcPct val="80000"/>
              </a:lnSpc>
              <a:defRPr sz="2118" cap="all" baseline="0">
                <a:latin typeface="Arial Narrow" panose="020B0606020202030204" pitchFamily="34" charset="0"/>
              </a:defRPr>
            </a:lvl1pPr>
          </a:lstStyle>
          <a:p>
            <a:r>
              <a:rPr lang="en-US"/>
              <a:t>ASDF: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49616" y="695535"/>
            <a:ext cx="8653182" cy="605118"/>
          </a:xfrm>
        </p:spPr>
        <p:txBody>
          <a:bodyPr tIns="91440" bIns="91440"/>
          <a:lstStyle>
            <a:lvl1pPr>
              <a:defRPr sz="1191">
                <a:latin typeface="Arial Narrow" panose="020B0606020202030204" pitchFamily="34" charset="0"/>
              </a:defRPr>
            </a:lvl1pPr>
            <a:lvl2pPr>
              <a:defRPr sz="927">
                <a:latin typeface="Arial Narrow" panose="020B0606020202030204" pitchFamily="34" charset="0"/>
              </a:defRPr>
            </a:lvl2pPr>
            <a:lvl3pPr>
              <a:defRPr sz="927">
                <a:latin typeface="Arial Narrow" panose="020B0606020202030204" pitchFamily="34" charset="0"/>
              </a:defRPr>
            </a:lvl3pPr>
            <a:lvl4pPr>
              <a:defRPr sz="927"/>
            </a:lvl4pPr>
            <a:lvl5pPr marL="831031" indent="-153389">
              <a:defRPr sz="927"/>
            </a:lvl5pPr>
          </a:lstStyle>
          <a:p>
            <a:pPr lvl="0"/>
            <a:r>
              <a:rPr lang="en-US" err="1"/>
              <a:t>Asfds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249039" y="1300652"/>
            <a:ext cx="8653182" cy="2862672"/>
          </a:xfrm>
        </p:spPr>
        <p:txBody>
          <a:bodyPr/>
          <a:lstStyle>
            <a:lvl1pPr marL="0" marR="0" indent="0" algn="l" defTabSz="302575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>
                <a:srgbClr val="69C5F4"/>
              </a:buClr>
              <a:buSzTx/>
              <a:buFont typeface="Lucida Grande"/>
              <a:buNone/>
              <a:tabLst/>
              <a:defRPr sz="1059"/>
            </a:lvl1pPr>
            <a:lvl2pPr marL="266854" marR="0" indent="-113466" algn="l" defTabSz="302575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>
                <a:schemeClr val="bg2">
                  <a:lumMod val="50000"/>
                </a:schemeClr>
              </a:buClr>
              <a:buSzTx/>
              <a:buFont typeface="Lucida Grande"/>
              <a:buChar char="-"/>
              <a:tabLst/>
              <a:defRPr/>
            </a:lvl2pPr>
            <a:lvl3pPr marL="414990" marR="0" indent="-113466" algn="l" defTabSz="302575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>
                <a:schemeClr val="bg2">
                  <a:lumMod val="50000"/>
                </a:schemeClr>
              </a:buClr>
              <a:buSzTx/>
              <a:buFont typeface="Arial"/>
              <a:buChar char="•"/>
              <a:tabLst/>
              <a:defRPr/>
            </a:lvl3pPr>
            <a:lvl4pPr marL="455964" marR="0" indent="0" algn="l" defTabSz="3025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9C5F4"/>
              </a:buClr>
              <a:buSzTx/>
              <a:buFont typeface="Lucida Grande"/>
              <a:buNone/>
              <a:tabLst/>
              <a:defRPr/>
            </a:lvl4pPr>
            <a:lvl5pPr marL="1361587" marR="0" indent="-151287" algn="l" defTabSz="3025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lvl5pPr>
          </a:lstStyle>
          <a:p>
            <a:pPr marL="0" marR="0" lvl="0" indent="0" algn="l" defTabSz="302575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>
                <a:srgbClr val="69C5F4"/>
              </a:buClr>
              <a:buSzTx/>
              <a:buFont typeface="Lucida Grande"/>
              <a:buNone/>
              <a:tabLst/>
              <a:defRPr/>
            </a:pPr>
            <a:r>
              <a:rPr kumimoji="0" lang="en-US" sz="119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Text</a:t>
            </a:r>
            <a:endParaRPr kumimoji="0" lang="en-US" sz="728" b="0" i="0" u="none" strike="noStrike" kern="1200" cap="none" spc="0" normalizeH="0" baseline="0" noProof="0">
              <a:ln>
                <a:noFill/>
              </a:ln>
              <a:solidFill>
                <a:srgbClr val="C1C6C8">
                  <a:lumMod val="5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/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1C3F9AA6-92CD-4D9E-9EFC-8F6D6E5C5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70255"/>
            <a:ext cx="365760" cy="273247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txBody>
          <a:bodyPr anchor="ctr"/>
          <a:lstStyle>
            <a:lvl1pPr algn="ctr">
              <a:defRPr sz="662" b="1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fld id="{B28838BE-5EAD-434C-B290-9193BA7633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6A4373A-CBE9-4D34-A784-38302AF82E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039" y="4228469"/>
            <a:ext cx="8653182" cy="449555"/>
          </a:xfrm>
          <a:ln w="19050">
            <a:solidFill>
              <a:schemeClr val="tx2">
                <a:lumMod val="50000"/>
                <a:lumOff val="50000"/>
              </a:schemeClr>
            </a:solidFill>
          </a:ln>
        </p:spPr>
        <p:txBody>
          <a:bodyPr/>
          <a:lstStyle>
            <a:lvl1pPr algn="ctr">
              <a:defRPr sz="1191" b="1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Tombstone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BC6AC6-E4E0-4B05-86C1-30B3586E9119}"/>
              </a:ext>
            </a:extLst>
          </p:cNvPr>
          <p:cNvSpPr txBox="1"/>
          <p:nvPr userDrawn="1"/>
        </p:nvSpPr>
        <p:spPr>
          <a:xfrm flipH="1">
            <a:off x="3978798" y="4930499"/>
            <a:ext cx="1186406" cy="15275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529" b="1" i="1">
                <a:solidFill>
                  <a:srgbClr val="BF9A73"/>
                </a:solidFill>
              </a:rPr>
              <a:t>Draft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92146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26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6290F9-610D-458A-91F2-632B0A18B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C5620-2437-4845-AFC6-C0EEF95CFDDF}" type="datetime1">
              <a:rPr lang="en-US" smtClean="0"/>
              <a:t>1/26/2022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C0038-127D-494A-A44B-3090DCFF20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14300D-E1A9-4A21-BF70-12E90AFA7A98}"/>
              </a:ext>
            </a:extLst>
          </p:cNvPr>
          <p:cNvSpPr/>
          <p:nvPr userDrawn="1"/>
        </p:nvSpPr>
        <p:spPr>
          <a:xfrm>
            <a:off x="0" y="-5919"/>
            <a:ext cx="9150664" cy="4925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F280A2-A8AA-43D4-AC2E-470321C3A665}"/>
              </a:ext>
            </a:extLst>
          </p:cNvPr>
          <p:cNvSpPr txBox="1">
            <a:spLocks/>
          </p:cNvSpPr>
          <p:nvPr userDrawn="1"/>
        </p:nvSpPr>
        <p:spPr>
          <a:xfrm>
            <a:off x="277844" y="273846"/>
            <a:ext cx="8237506" cy="99417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pPr defTabSz="685783">
              <a:defRPr/>
            </a:pPr>
            <a:r>
              <a:rPr lang="en-US" sz="3200" b="1">
                <a:solidFill>
                  <a:sysClr val="windowText" lastClr="000000"/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How to Get Involved?</a:t>
            </a:r>
          </a:p>
        </p:txBody>
      </p:sp>
      <p:sp>
        <p:nvSpPr>
          <p:cNvPr id="7" name="Flowchart: Card 3">
            <a:extLst>
              <a:ext uri="{FF2B5EF4-FFF2-40B4-BE49-F238E27FC236}">
                <a16:creationId xmlns:a16="http://schemas.microsoft.com/office/drawing/2014/main" id="{1C3B0ACD-66C0-4AF6-B920-E040A68AF390}"/>
              </a:ext>
            </a:extLst>
          </p:cNvPr>
          <p:cNvSpPr/>
          <p:nvPr userDrawn="1"/>
        </p:nvSpPr>
        <p:spPr>
          <a:xfrm>
            <a:off x="5987596" y="6604"/>
            <a:ext cx="3156404" cy="4927036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000" y="0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alphaModFix amt="59000"/>
            </a:blip>
            <a:srcRect/>
            <a:stretch>
              <a:fillRect r="-18481"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Graphic 9" descr="Envelope">
            <a:extLst>
              <a:ext uri="{FF2B5EF4-FFF2-40B4-BE49-F238E27FC236}">
                <a16:creationId xmlns:a16="http://schemas.microsoft.com/office/drawing/2014/main" id="{77C1DC76-7317-4A39-A5C8-B80D6925A1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931" y="1794926"/>
            <a:ext cx="743650" cy="743650"/>
          </a:xfrm>
          <a:prstGeom prst="rect">
            <a:avLst/>
          </a:prstGeom>
        </p:spPr>
      </p:pic>
      <p:pic>
        <p:nvPicPr>
          <p:cNvPr id="11" name="Graphic 10" descr="Monitor">
            <a:extLst>
              <a:ext uri="{FF2B5EF4-FFF2-40B4-BE49-F238E27FC236}">
                <a16:creationId xmlns:a16="http://schemas.microsoft.com/office/drawing/2014/main" id="{350C67B4-98F1-4AAC-8370-3F262CFF51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931" y="1037921"/>
            <a:ext cx="743650" cy="743650"/>
          </a:xfrm>
          <a:prstGeom prst="rect">
            <a:avLst/>
          </a:prstGeom>
        </p:spPr>
      </p:pic>
      <p:pic>
        <p:nvPicPr>
          <p:cNvPr id="12" name="Graphic 11" descr="Speech outline">
            <a:extLst>
              <a:ext uri="{FF2B5EF4-FFF2-40B4-BE49-F238E27FC236}">
                <a16:creationId xmlns:a16="http://schemas.microsoft.com/office/drawing/2014/main" id="{38CF29DD-79CD-45FA-98C8-2F6FA873B31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3532" y="3319172"/>
            <a:ext cx="874250" cy="874250"/>
          </a:xfrm>
          <a:prstGeom prst="rect">
            <a:avLst/>
          </a:prstGeom>
        </p:spPr>
      </p:pic>
      <p:pic>
        <p:nvPicPr>
          <p:cNvPr id="14" name="Graphic 13" descr="Open envelope with solid fill">
            <a:extLst>
              <a:ext uri="{FF2B5EF4-FFF2-40B4-BE49-F238E27FC236}">
                <a16:creationId xmlns:a16="http://schemas.microsoft.com/office/drawing/2014/main" id="{594D796B-8D01-4A48-AD12-9CA0ECCED29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7730" y="2606343"/>
            <a:ext cx="696051" cy="696051"/>
          </a:xfrm>
          <a:prstGeom prst="rect">
            <a:avLst/>
          </a:prstGeom>
        </p:spPr>
      </p:pic>
      <p:pic>
        <p:nvPicPr>
          <p:cNvPr id="16" name="Graphic 15" descr="Online meeting with solid fill">
            <a:extLst>
              <a:ext uri="{FF2B5EF4-FFF2-40B4-BE49-F238E27FC236}">
                <a16:creationId xmlns:a16="http://schemas.microsoft.com/office/drawing/2014/main" id="{9B669167-B957-48CF-AD49-5E3CD9046AC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8589" y="4146318"/>
            <a:ext cx="727309" cy="72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27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noFill/>
        </p:spPr>
        <p:txBody>
          <a:bodyPr anchor="b"/>
          <a:lstStyle>
            <a:lvl1pPr algn="ctr">
              <a:defRPr sz="4500">
                <a:solidFill>
                  <a:srgbClr val="FFCA0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55585-14E6-4C5C-B0AE-503F1A0DA04A}" type="datetime1">
              <a:rPr lang="en-US" smtClean="0"/>
              <a:t>1/26/2022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0B5CDF8-54D5-6043-A52E-76818AC5EA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FFCA06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39218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4C4F8-D44B-4C66-8E4F-727514847174}" type="datetime1">
              <a:rPr lang="en-US" smtClean="0"/>
              <a:t>1/26/2022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101FA7-F358-4038-A318-36F5E0B9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4935654"/>
            <a:ext cx="551738" cy="210906"/>
          </a:xfrm>
        </p:spPr>
        <p:txBody>
          <a:bodyPr/>
          <a:lstStyle>
            <a:lvl1pPr algn="l">
              <a:defRPr/>
            </a:lvl1pPr>
          </a:lstStyle>
          <a:p>
            <a:fld id="{D0B5CDF8-54D5-6043-A52E-76818AC5EA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62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ABCA-5A6D-4A7F-B742-2DBC2EB0ED5E}" type="datetime1">
              <a:rPr lang="en-US" smtClean="0"/>
              <a:t>1/26/2022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59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92DE9-4DED-4AC3-AECA-148B16038013}" type="datetime1">
              <a:rPr lang="en-US" smtClean="0"/>
              <a:t>1/26/2022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74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23975-F9B5-41F9-9FA6-069A0504F845}" type="datetime1">
              <a:rPr lang="en-US" smtClean="0"/>
              <a:t>1/26/2022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3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6218-F1B1-4295-9A3D-77F16443BE57}" type="datetime1">
              <a:rPr lang="en-US" smtClean="0"/>
              <a:t>1/26/2022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95295B-7665-47B2-BE25-58280A4374B0}"/>
              </a:ext>
            </a:extLst>
          </p:cNvPr>
          <p:cNvCxnSpPr/>
          <p:nvPr userDrawn="1"/>
        </p:nvCxnSpPr>
        <p:spPr>
          <a:xfrm>
            <a:off x="3207659" y="849086"/>
            <a:ext cx="0" cy="3563257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2C3AA1D-F3D7-48F0-BCFA-C35CC81B0A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03604" y="1152733"/>
            <a:ext cx="5500305" cy="2955963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514350" indent="-514350">
              <a:buClr>
                <a:srgbClr val="FFCA29"/>
              </a:buClr>
              <a:buFont typeface="+mj-lt"/>
              <a:buAutoNum type="arabicPeriod"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B81C"/>
              </a:buClr>
              <a:defRPr baseline="0">
                <a:solidFill>
                  <a:srgbClr val="2774AE"/>
                </a:solidFill>
              </a:defRPr>
            </a:lvl2pPr>
            <a:lvl3pPr>
              <a:buClr>
                <a:srgbClr val="FFB81C"/>
              </a:buClr>
              <a:defRPr>
                <a:solidFill>
                  <a:srgbClr val="2774AE"/>
                </a:solidFill>
              </a:defRPr>
            </a:lvl3pPr>
            <a:lvl4pPr>
              <a:buClr>
                <a:srgbClr val="FFB81C"/>
              </a:buClr>
              <a:defRPr>
                <a:solidFill>
                  <a:srgbClr val="2774AE"/>
                </a:solidFill>
              </a:defRPr>
            </a:lvl4pPr>
            <a:lvl5pPr>
              <a:buClr>
                <a:srgbClr val="FFB81C"/>
              </a:buClr>
              <a:defRPr>
                <a:solidFill>
                  <a:srgbClr val="2774AE"/>
                </a:solidFill>
              </a:defRPr>
            </a:lvl5pPr>
          </a:lstStyle>
          <a:p>
            <a:pPr lvl="0"/>
            <a:r>
              <a:rPr lang="en-US"/>
              <a:t>Agenda Item 1</a:t>
            </a:r>
          </a:p>
          <a:p>
            <a:pPr lvl="0"/>
            <a:r>
              <a:rPr lang="en-US"/>
              <a:t>Agenda Item 2</a:t>
            </a:r>
          </a:p>
          <a:p>
            <a:pPr lvl="0"/>
            <a:r>
              <a:rPr lang="en-US"/>
              <a:t>Agenda Item 3</a:t>
            </a:r>
          </a:p>
          <a:p>
            <a:pPr lvl="0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03B26B-B89E-49BC-AEA1-887EAB0FF916}"/>
              </a:ext>
            </a:extLst>
          </p:cNvPr>
          <p:cNvSpPr/>
          <p:nvPr userDrawn="1"/>
        </p:nvSpPr>
        <p:spPr>
          <a:xfrm>
            <a:off x="243116" y="849086"/>
            <a:ext cx="2768562" cy="35632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D9AE98-977C-44BB-83FC-1A371F185D48}"/>
              </a:ext>
            </a:extLst>
          </p:cNvPr>
          <p:cNvSpPr txBox="1"/>
          <p:nvPr userDrawn="1"/>
        </p:nvSpPr>
        <p:spPr>
          <a:xfrm>
            <a:off x="3790188" y="4929757"/>
            <a:ext cx="15636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>
                <a:solidFill>
                  <a:schemeClr val="bg1"/>
                </a:solidFill>
                <a:latin typeface="Helvetica Neue"/>
              </a:rPr>
              <a:t>Draft and Confidential </a:t>
            </a:r>
          </a:p>
        </p:txBody>
      </p:sp>
    </p:spTree>
    <p:extLst>
      <p:ext uri="{BB962C8B-B14F-4D97-AF65-F5344CB8AC3E}">
        <p14:creationId xmlns:p14="http://schemas.microsoft.com/office/powerpoint/2010/main" val="3484872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582" y="273846"/>
            <a:ext cx="7096625" cy="1072118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endParaRPr lang="en-US" sz="330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406582" y="1454923"/>
            <a:ext cx="8472500" cy="303803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040631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A2531-2667-41B5-BA0B-A532709FFDC1}" type="datetime1">
              <a:rPr lang="en-US" smtClean="0"/>
              <a:t>1/26/2022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71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1895B-F17B-40E9-8ACA-C5FE2DF4B412}" type="datetime1">
              <a:rPr lang="en-US" smtClean="0"/>
              <a:t>1/26/2022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92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28D3-5FB8-4399-A4F0-8D3F17F08558}" type="datetime1">
              <a:rPr lang="en-US" smtClean="0"/>
              <a:t>1/26/2022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06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25A5-415C-4314-AA03-EC69007CAB6B}" type="datetime1">
              <a:rPr lang="en-US" smtClean="0"/>
              <a:t>1/26/2022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21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012B-3F8A-4C58-862F-87EE5B1CD6E2}" type="datetime1">
              <a:rPr lang="en-US" smtClean="0"/>
              <a:t>1/26/2022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1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noFill/>
        </p:spPr>
        <p:txBody>
          <a:bodyPr anchor="b"/>
          <a:lstStyle>
            <a:lvl1pPr algn="ctr">
              <a:defRPr sz="4500">
                <a:solidFill>
                  <a:srgbClr val="FFCA0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B6029-9A65-4CB8-9B16-53B92B7740B9}" type="datetime1">
              <a:rPr lang="en-US" smtClean="0"/>
              <a:t>1/26/2022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0B5CDF8-54D5-6043-A52E-76818AC5EA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FFCA06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3908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EC6C-07C6-4B49-A755-3620BB8C51B3}" type="datetime1">
              <a:rPr lang="en-US" smtClean="0"/>
              <a:t>1/26/2022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101FA7-F358-4038-A318-36F5E0B9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4935654"/>
            <a:ext cx="551738" cy="210906"/>
          </a:xfrm>
        </p:spPr>
        <p:txBody>
          <a:bodyPr/>
          <a:lstStyle>
            <a:lvl1pPr algn="l">
              <a:defRPr/>
            </a:lvl1pPr>
          </a:lstStyle>
          <a:p>
            <a:fld id="{D0B5CDF8-54D5-6043-A52E-76818AC5EA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88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12F79-1E7F-4E0F-9098-5B60AB30D8D3}" type="datetime1">
              <a:rPr lang="en-US" smtClean="0"/>
              <a:t>1/26/2022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35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BB8-26D8-4E2D-8457-0BE164209BDA}" type="datetime1">
              <a:rPr lang="en-US" smtClean="0"/>
              <a:t>1/26/2022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36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D4C64BB4-DF53-432B-8080-30BBD96FFF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DAC0A-B768-4345-BC96-4142BC203B51}" type="datetime1">
              <a:rPr lang="en-US" smtClean="0"/>
              <a:t>1/26/2022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0B5CDF8-54D5-6043-A52E-76818AC5EA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206710-2A31-4C8A-8717-286B996E3174}"/>
              </a:ext>
            </a:extLst>
          </p:cNvPr>
          <p:cNvGrpSpPr/>
          <p:nvPr userDrawn="1"/>
        </p:nvGrpSpPr>
        <p:grpSpPr>
          <a:xfrm>
            <a:off x="0" y="1898045"/>
            <a:ext cx="9144000" cy="1347409"/>
            <a:chOff x="-1588" y="2496212"/>
            <a:chExt cx="12192000" cy="1865576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1885446-7AF1-4532-A819-1649A586C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88" y="2496212"/>
              <a:ext cx="3318744" cy="1865576"/>
            </a:xfrm>
            <a:custGeom>
              <a:avLst/>
              <a:gdLst>
                <a:gd name="T0" fmla="*/ 592 w 605"/>
                <a:gd name="T1" fmla="*/ 159 h 338"/>
                <a:gd name="T2" fmla="*/ 567 w 605"/>
                <a:gd name="T3" fmla="*/ 150 h 338"/>
                <a:gd name="T4" fmla="*/ 547 w 605"/>
                <a:gd name="T5" fmla="*/ 127 h 338"/>
                <a:gd name="T6" fmla="*/ 282 w 605"/>
                <a:gd name="T7" fmla="*/ 0 h 338"/>
                <a:gd name="T8" fmla="*/ 0 w 605"/>
                <a:gd name="T9" fmla="*/ 0 h 338"/>
                <a:gd name="T10" fmla="*/ 0 w 605"/>
                <a:gd name="T11" fmla="*/ 338 h 338"/>
                <a:gd name="T12" fmla="*/ 274 w 605"/>
                <a:gd name="T13" fmla="*/ 338 h 338"/>
                <a:gd name="T14" fmla="*/ 275 w 605"/>
                <a:gd name="T15" fmla="*/ 338 h 338"/>
                <a:gd name="T16" fmla="*/ 278 w 605"/>
                <a:gd name="T17" fmla="*/ 338 h 338"/>
                <a:gd name="T18" fmla="*/ 298 w 605"/>
                <a:gd name="T19" fmla="*/ 338 h 338"/>
                <a:gd name="T20" fmla="*/ 535 w 605"/>
                <a:gd name="T21" fmla="*/ 227 h 338"/>
                <a:gd name="T22" fmla="*/ 583 w 605"/>
                <a:gd name="T23" fmla="*/ 169 h 338"/>
                <a:gd name="T24" fmla="*/ 568 w 605"/>
                <a:gd name="T25" fmla="*/ 187 h 338"/>
                <a:gd name="T26" fmla="*/ 579 w 605"/>
                <a:gd name="T27" fmla="*/ 183 h 338"/>
                <a:gd name="T28" fmla="*/ 600 w 605"/>
                <a:gd name="T29" fmla="*/ 161 h 338"/>
                <a:gd name="T30" fmla="*/ 592 w 605"/>
                <a:gd name="T31" fmla="*/ 159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5" h="338">
                  <a:moveTo>
                    <a:pt x="592" y="159"/>
                  </a:moveTo>
                  <a:cubicBezTo>
                    <a:pt x="583" y="163"/>
                    <a:pt x="573" y="156"/>
                    <a:pt x="567" y="150"/>
                  </a:cubicBezTo>
                  <a:cubicBezTo>
                    <a:pt x="547" y="127"/>
                    <a:pt x="547" y="127"/>
                    <a:pt x="547" y="127"/>
                  </a:cubicBezTo>
                  <a:cubicBezTo>
                    <a:pt x="547" y="127"/>
                    <a:pt x="460" y="3"/>
                    <a:pt x="2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38"/>
                    <a:pt x="0" y="338"/>
                    <a:pt x="0" y="338"/>
                  </a:cubicBezTo>
                  <a:cubicBezTo>
                    <a:pt x="274" y="338"/>
                    <a:pt x="274" y="338"/>
                    <a:pt x="274" y="338"/>
                  </a:cubicBezTo>
                  <a:cubicBezTo>
                    <a:pt x="275" y="338"/>
                    <a:pt x="275" y="338"/>
                    <a:pt x="275" y="338"/>
                  </a:cubicBezTo>
                  <a:cubicBezTo>
                    <a:pt x="275" y="338"/>
                    <a:pt x="276" y="338"/>
                    <a:pt x="278" y="338"/>
                  </a:cubicBezTo>
                  <a:cubicBezTo>
                    <a:pt x="298" y="338"/>
                    <a:pt x="298" y="338"/>
                    <a:pt x="298" y="338"/>
                  </a:cubicBezTo>
                  <a:cubicBezTo>
                    <a:pt x="345" y="336"/>
                    <a:pt x="453" y="321"/>
                    <a:pt x="535" y="227"/>
                  </a:cubicBezTo>
                  <a:cubicBezTo>
                    <a:pt x="583" y="169"/>
                    <a:pt x="583" y="169"/>
                    <a:pt x="583" y="169"/>
                  </a:cubicBezTo>
                  <a:cubicBezTo>
                    <a:pt x="568" y="187"/>
                    <a:pt x="568" y="187"/>
                    <a:pt x="568" y="187"/>
                  </a:cubicBezTo>
                  <a:cubicBezTo>
                    <a:pt x="573" y="185"/>
                    <a:pt x="577" y="183"/>
                    <a:pt x="579" y="183"/>
                  </a:cubicBezTo>
                  <a:cubicBezTo>
                    <a:pt x="583" y="181"/>
                    <a:pt x="600" y="161"/>
                    <a:pt x="600" y="161"/>
                  </a:cubicBezTo>
                  <a:cubicBezTo>
                    <a:pt x="600" y="161"/>
                    <a:pt x="605" y="151"/>
                    <a:pt x="592" y="159"/>
                  </a:cubicBezTo>
                  <a:close/>
                </a:path>
              </a:pathLst>
            </a:custGeom>
            <a:gradFill flip="none" rotWithShape="1">
              <a:gsLst>
                <a:gs pos="99351">
                  <a:schemeClr val="bg1">
                    <a:lumMod val="85000"/>
                  </a:schemeClr>
                </a:gs>
                <a:gs pos="37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0F1D1B8-7267-4CCE-9B67-A375C959E1B8}"/>
                </a:ext>
              </a:extLst>
            </p:cNvPr>
            <p:cNvSpPr/>
            <p:nvPr/>
          </p:nvSpPr>
          <p:spPr>
            <a:xfrm rot="19619906">
              <a:off x="2272707" y="3283729"/>
              <a:ext cx="1607580" cy="503609"/>
            </a:xfrm>
            <a:prstGeom prst="ellipse">
              <a:avLst/>
            </a:prstGeom>
            <a:gradFill flip="none" rotWithShape="1">
              <a:gsLst>
                <a:gs pos="10000">
                  <a:sysClr val="windowText" lastClr="000000">
                    <a:lumMod val="50000"/>
                    <a:lumOff val="50000"/>
                    <a:alpha val="61000"/>
                  </a:sysClr>
                </a:gs>
                <a:gs pos="100000">
                  <a:sysClr val="window" lastClr="FFFFFF">
                    <a:alpha val="0"/>
                    <a:lumMod val="0"/>
                    <a:lumOff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DB9E6AF-27C6-4376-8351-7044BC40B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825" y="4361786"/>
              <a:ext cx="20638" cy="0"/>
            </a:xfrm>
            <a:custGeom>
              <a:avLst/>
              <a:gdLst>
                <a:gd name="T0" fmla="*/ 0 w 4"/>
                <a:gd name="T1" fmla="*/ 4 w 4"/>
                <a:gd name="T2" fmla="*/ 3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C68B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42A7DDC1-FDA5-4E92-86B5-4FDAE6151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5763" y="4361786"/>
              <a:ext cx="20638" cy="0"/>
            </a:xfrm>
            <a:custGeom>
              <a:avLst/>
              <a:gdLst>
                <a:gd name="T0" fmla="*/ 0 w 4"/>
                <a:gd name="T1" fmla="*/ 4 w 4"/>
                <a:gd name="T2" fmla="*/ 1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8B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88F6FDC-0926-4DEB-8CDA-A55C2FC2F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006" y="2496212"/>
              <a:ext cx="9295406" cy="1865576"/>
            </a:xfrm>
            <a:custGeom>
              <a:avLst/>
              <a:gdLst>
                <a:gd name="T0" fmla="*/ 356 w 1694"/>
                <a:gd name="T1" fmla="*/ 0 h 338"/>
                <a:gd name="T2" fmla="*/ 91 w 1694"/>
                <a:gd name="T3" fmla="*/ 127 h 338"/>
                <a:gd name="T4" fmla="*/ 55 w 1694"/>
                <a:gd name="T5" fmla="*/ 169 h 338"/>
                <a:gd name="T6" fmla="*/ 7 w 1694"/>
                <a:gd name="T7" fmla="*/ 227 h 338"/>
                <a:gd name="T8" fmla="*/ 0 w 1694"/>
                <a:gd name="T9" fmla="*/ 234 h 338"/>
                <a:gd name="T10" fmla="*/ 76 w 1694"/>
                <a:gd name="T11" fmla="*/ 197 h 338"/>
                <a:gd name="T12" fmla="*/ 83 w 1694"/>
                <a:gd name="T13" fmla="*/ 202 h 338"/>
                <a:gd name="T14" fmla="*/ 103 w 1694"/>
                <a:gd name="T15" fmla="*/ 227 h 338"/>
                <a:gd name="T16" fmla="*/ 340 w 1694"/>
                <a:gd name="T17" fmla="*/ 338 h 338"/>
                <a:gd name="T18" fmla="*/ 360 w 1694"/>
                <a:gd name="T19" fmla="*/ 338 h 338"/>
                <a:gd name="T20" fmla="*/ 363 w 1694"/>
                <a:gd name="T21" fmla="*/ 338 h 338"/>
                <a:gd name="T22" fmla="*/ 364 w 1694"/>
                <a:gd name="T23" fmla="*/ 338 h 338"/>
                <a:gd name="T24" fmla="*/ 1694 w 1694"/>
                <a:gd name="T25" fmla="*/ 338 h 338"/>
                <a:gd name="T26" fmla="*/ 1694 w 1694"/>
                <a:gd name="T27" fmla="*/ 0 h 338"/>
                <a:gd name="T28" fmla="*/ 356 w 1694"/>
                <a:gd name="T29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94" h="338">
                  <a:moveTo>
                    <a:pt x="356" y="0"/>
                  </a:moveTo>
                  <a:cubicBezTo>
                    <a:pt x="178" y="3"/>
                    <a:pt x="91" y="127"/>
                    <a:pt x="91" y="127"/>
                  </a:cubicBezTo>
                  <a:cubicBezTo>
                    <a:pt x="55" y="169"/>
                    <a:pt x="55" y="169"/>
                    <a:pt x="55" y="169"/>
                  </a:cubicBezTo>
                  <a:cubicBezTo>
                    <a:pt x="7" y="227"/>
                    <a:pt x="7" y="227"/>
                    <a:pt x="7" y="227"/>
                  </a:cubicBezTo>
                  <a:cubicBezTo>
                    <a:pt x="5" y="229"/>
                    <a:pt x="2" y="232"/>
                    <a:pt x="0" y="234"/>
                  </a:cubicBezTo>
                  <a:cubicBezTo>
                    <a:pt x="32" y="214"/>
                    <a:pt x="69" y="192"/>
                    <a:pt x="76" y="197"/>
                  </a:cubicBezTo>
                  <a:cubicBezTo>
                    <a:pt x="78" y="198"/>
                    <a:pt x="80" y="200"/>
                    <a:pt x="83" y="202"/>
                  </a:cubicBezTo>
                  <a:cubicBezTo>
                    <a:pt x="103" y="227"/>
                    <a:pt x="103" y="227"/>
                    <a:pt x="103" y="227"/>
                  </a:cubicBezTo>
                  <a:cubicBezTo>
                    <a:pt x="185" y="321"/>
                    <a:pt x="293" y="336"/>
                    <a:pt x="340" y="338"/>
                  </a:cubicBezTo>
                  <a:cubicBezTo>
                    <a:pt x="360" y="338"/>
                    <a:pt x="360" y="338"/>
                    <a:pt x="360" y="338"/>
                  </a:cubicBezTo>
                  <a:cubicBezTo>
                    <a:pt x="362" y="338"/>
                    <a:pt x="363" y="338"/>
                    <a:pt x="363" y="338"/>
                  </a:cubicBezTo>
                  <a:cubicBezTo>
                    <a:pt x="364" y="338"/>
                    <a:pt x="364" y="338"/>
                    <a:pt x="364" y="338"/>
                  </a:cubicBezTo>
                  <a:cubicBezTo>
                    <a:pt x="1694" y="338"/>
                    <a:pt x="1694" y="338"/>
                    <a:pt x="1694" y="338"/>
                  </a:cubicBezTo>
                  <a:cubicBezTo>
                    <a:pt x="1694" y="0"/>
                    <a:pt x="1694" y="0"/>
                    <a:pt x="1694" y="0"/>
                  </a:cubicBezTo>
                  <a:lnTo>
                    <a:pt x="3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21000">
                  <a:schemeClr val="accent4"/>
                </a:gs>
                <a:gs pos="100000">
                  <a:schemeClr val="accent4"/>
                </a:gs>
              </a:gsLst>
              <a:lin ang="300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9062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FE3FF-FB62-4A38-9CB1-278A8B753D94}" type="datetime1">
              <a:rPr lang="en-US" smtClean="0"/>
              <a:t>1/26/2022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73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6582" y="273846"/>
            <a:ext cx="7096625" cy="1072118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endParaRPr lang="en-US" sz="330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406582" y="1454923"/>
            <a:ext cx="8472500" cy="303803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969065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C0C6-B438-4152-9206-F2285E7EB686}" type="datetime1">
              <a:rPr lang="en-US" smtClean="0"/>
              <a:t>1/26/2022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720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DA38-C34A-4D54-A3C0-90CDDD89565E}" type="datetime1">
              <a:rPr lang="en-US" smtClean="0"/>
              <a:t>1/26/2022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12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B736-6946-4B61-8F13-78BB34EB75AA}" type="datetime1">
              <a:rPr lang="en-US" smtClean="0"/>
              <a:t>1/26/2022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561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9FE4C-4506-426C-8ECC-851E6927375E}" type="datetime1">
              <a:rPr lang="en-US" smtClean="0"/>
              <a:t>1/26/2022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89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21DA-C583-4FB2-8D62-06D828733549}" type="datetime1">
              <a:rPr lang="en-US" smtClean="0"/>
              <a:t>1/26/2022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40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790700"/>
          </a:xfrm>
          <a:noFill/>
        </p:spPr>
        <p:txBody>
          <a:bodyPr anchor="ctr"/>
          <a:lstStyle>
            <a:lvl1pPr algn="ctr">
              <a:defRPr sz="4500">
                <a:solidFill>
                  <a:srgbClr val="FFCA0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AD96-5CFF-4B14-B4AE-1A0BC7C62E93}" type="datetime1">
              <a:rPr lang="en-US" smtClean="0"/>
              <a:t>1/26/2022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0B5CDF8-54D5-6043-A52E-76818AC5EA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30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569D0-A7D6-4A19-B2BB-6B418E2B5C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73846"/>
            <a:ext cx="7886700" cy="53169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 (Headings)"/>
              </a:defRPr>
            </a:lvl1pPr>
          </a:lstStyle>
          <a:p>
            <a:r>
              <a:rPr lang="en-US"/>
              <a:t>Basic Slide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FEFED9-072D-448E-B1FE-B727A7B41AFB}"/>
              </a:ext>
            </a:extLst>
          </p:cNvPr>
          <p:cNvCxnSpPr/>
          <p:nvPr userDrawn="1"/>
        </p:nvCxnSpPr>
        <p:spPr>
          <a:xfrm>
            <a:off x="457200" y="1066798"/>
            <a:ext cx="8229600" cy="0"/>
          </a:xfrm>
          <a:prstGeom prst="line">
            <a:avLst/>
          </a:prstGeom>
          <a:ln w="38100">
            <a:solidFill>
              <a:srgbClr val="FFC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A93369-C807-4B8D-9875-DE063164FC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328055"/>
            <a:ext cx="7886700" cy="3125074"/>
          </a:xfrm>
        </p:spPr>
        <p:txBody>
          <a:bodyPr>
            <a:normAutofit/>
          </a:bodyPr>
          <a:lstStyle>
            <a:lvl1pPr>
              <a:buClr>
                <a:srgbClr val="FFCA29"/>
              </a:buCl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CA29"/>
              </a:buClr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FCA29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FCA29"/>
              </a:buCl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CA29"/>
              </a:buCl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359074-FD47-483C-83CE-EB3ED1CED36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8651" y="752643"/>
            <a:ext cx="7886700" cy="314156"/>
          </a:xfrm>
        </p:spPr>
        <p:txBody>
          <a:bodyPr anchor="t">
            <a:normAutofit/>
          </a:bodyPr>
          <a:lstStyle>
            <a:lvl1pPr marL="0" indent="0">
              <a:buClr>
                <a:srgbClr val="FFB81C"/>
              </a:buClr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B81C"/>
              </a:buClr>
              <a:defRPr baseline="0">
                <a:solidFill>
                  <a:srgbClr val="2774AE"/>
                </a:solidFill>
              </a:defRPr>
            </a:lvl2pPr>
            <a:lvl3pPr>
              <a:buClr>
                <a:srgbClr val="FFB81C"/>
              </a:buClr>
              <a:defRPr>
                <a:solidFill>
                  <a:srgbClr val="2774AE"/>
                </a:solidFill>
              </a:defRPr>
            </a:lvl3pPr>
            <a:lvl4pPr>
              <a:buClr>
                <a:srgbClr val="FFB81C"/>
              </a:buClr>
              <a:defRPr>
                <a:solidFill>
                  <a:srgbClr val="2774AE"/>
                </a:solidFill>
              </a:defRPr>
            </a:lvl4pPr>
            <a:lvl5pPr>
              <a:buClr>
                <a:srgbClr val="FFB81C"/>
              </a:buClr>
              <a:defRPr>
                <a:solidFill>
                  <a:srgbClr val="2774AE"/>
                </a:solidFill>
              </a:defRPr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A923155-7163-4C32-89CA-216C87A28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4925989"/>
            <a:ext cx="1914368" cy="204692"/>
          </a:xfrm>
        </p:spPr>
        <p:txBody>
          <a:bodyPr/>
          <a:lstStyle/>
          <a:p>
            <a:fld id="{0E8E50B8-4DBB-4236-B7FC-B164DD4387BB}" type="datetime1">
              <a:rPr lang="en-US" smtClean="0"/>
              <a:t>1/26/2022</a:t>
            </a:fld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01408D06-6D01-4C76-840F-905B1EC6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925990"/>
            <a:ext cx="628650" cy="210906"/>
          </a:xfr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284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F569-6762-44E8-9BE0-E57A69B39DE2}" type="datetime1">
              <a:rPr lang="en-US" smtClean="0"/>
              <a:t>1/26/2022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101FA7-F358-4038-A318-36F5E0B9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4935654"/>
            <a:ext cx="551738" cy="210906"/>
          </a:xfrm>
        </p:spPr>
        <p:txBody>
          <a:bodyPr/>
          <a:lstStyle>
            <a:lvl1pPr algn="l">
              <a:defRPr/>
            </a:lvl1pPr>
          </a:lstStyle>
          <a:p>
            <a:fld id="{D0B5CDF8-54D5-6043-A52E-76818AC5EA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AF7F4F-CD22-4AB9-8A2B-3A630E2C32B1}"/>
              </a:ext>
            </a:extLst>
          </p:cNvPr>
          <p:cNvSpPr/>
          <p:nvPr userDrawn="1"/>
        </p:nvSpPr>
        <p:spPr>
          <a:xfrm>
            <a:off x="2" y="1520190"/>
            <a:ext cx="9143999" cy="21031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F27585-AD7D-46C8-BEE5-F76B51F0C0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527418"/>
            <a:ext cx="9144000" cy="1281098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Helvetica Neue" panose="02000503000000020004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A9F9A1-2308-482D-B211-888301FB2B66}"/>
              </a:ext>
            </a:extLst>
          </p:cNvPr>
          <p:cNvSpPr txBox="1">
            <a:spLocks/>
          </p:cNvSpPr>
          <p:nvPr userDrawn="1"/>
        </p:nvSpPr>
        <p:spPr>
          <a:xfrm>
            <a:off x="0" y="2571751"/>
            <a:ext cx="9144000" cy="860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Arial (Headings)"/>
                <a:ea typeface="Helvetica Neue Medium" charset="0"/>
                <a:cs typeface="Helvetica Neue Medium" charset="0"/>
              </a:defRPr>
            </a:lvl1pPr>
          </a:lstStyle>
          <a:p>
            <a:endParaRPr lang="en-US" sz="32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781CFD-4656-4FB1-B0F3-5F6DC41226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2774654"/>
            <a:ext cx="9144000" cy="7855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Helvetica Neue" panose="02000503000000020004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806662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569D0-A7D6-4A19-B2BB-6B418E2B5C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8467"/>
            <a:ext cx="7886700" cy="53169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Helvetica Neue" panose="02000503000000020004"/>
              </a:defRPr>
            </a:lvl1pPr>
          </a:lstStyle>
          <a:p>
            <a:r>
              <a:rPr lang="en-US"/>
              <a:t>Basic Slide</a:t>
            </a:r>
          </a:p>
        </p:txBody>
      </p:sp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F8FD2A3F-183A-4EC1-B1B5-B9624B384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A93369-C807-4B8D-9875-DE063164FC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215540"/>
            <a:ext cx="7886700" cy="3125074"/>
          </a:xfrm>
        </p:spPr>
        <p:txBody>
          <a:bodyPr>
            <a:normAutofit/>
          </a:bodyPr>
          <a:lstStyle>
            <a:lvl1pPr marL="171450" indent="-171450">
              <a:buClrTx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Helvetica Neue" panose="02000503000000020004"/>
                <a:cs typeface="Arial" panose="020B0604020202020204" pitchFamily="34" charset="0"/>
              </a:defRPr>
            </a:lvl1pPr>
            <a:lvl2pPr marL="514350" indent="-171450">
              <a:buClrTx/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  <a:latin typeface="Helvetica Neue" panose="02000503000000020004"/>
                <a:cs typeface="Arial" panose="020B0604020202020204" pitchFamily="34" charset="0"/>
              </a:defRPr>
            </a:lvl2pPr>
            <a:lvl3pPr marL="857250" indent="-171450"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 Neue" panose="02000503000000020004"/>
                <a:cs typeface="Arial" panose="020B0604020202020204" pitchFamily="34" charset="0"/>
              </a:defRPr>
            </a:lvl3pPr>
            <a:lvl4pPr marL="1200150" indent="-171450"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 Neue" panose="02000503000000020004"/>
                <a:cs typeface="Arial" panose="020B0604020202020204" pitchFamily="34" charset="0"/>
              </a:defRPr>
            </a:lvl4pPr>
            <a:lvl5pPr marL="1543050" indent="-171450"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 Neue" panose="02000503000000020004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378F7C-312B-46ED-9A67-55E6536D4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4925989"/>
            <a:ext cx="1914368" cy="204692"/>
          </a:xfrm>
        </p:spPr>
        <p:txBody>
          <a:bodyPr/>
          <a:lstStyle/>
          <a:p>
            <a:fld id="{5C3463AD-857F-4F81-AE8D-3D4030F1D392}" type="datetime1">
              <a:rPr lang="en-US" smtClean="0"/>
              <a:t>1/26/2022</a:t>
            </a:fld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E46668D-9FF0-4C79-8A0D-6EAD82F53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925990"/>
            <a:ext cx="628650" cy="210906"/>
          </a:xfr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A765DE-49EF-4F4E-BC82-B264A5BBA01B}"/>
              </a:ext>
            </a:extLst>
          </p:cNvPr>
          <p:cNvCxnSpPr>
            <a:cxnSpLocks/>
          </p:cNvCxnSpPr>
          <p:nvPr userDrawn="1"/>
        </p:nvCxnSpPr>
        <p:spPr>
          <a:xfrm>
            <a:off x="649605" y="728738"/>
            <a:ext cx="7844790" cy="0"/>
          </a:xfrm>
          <a:prstGeom prst="line">
            <a:avLst/>
          </a:prstGeom>
          <a:ln w="12700" cap="rnd">
            <a:solidFill>
              <a:schemeClr val="accent2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9082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06AE4-67DD-4A97-8BE3-17E4A171BBC6}" type="datetime1">
              <a:rPr lang="en-US" smtClean="0"/>
              <a:t>1/26/2022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95295B-7665-47B2-BE25-58280A4374B0}"/>
              </a:ext>
            </a:extLst>
          </p:cNvPr>
          <p:cNvCxnSpPr/>
          <p:nvPr userDrawn="1"/>
        </p:nvCxnSpPr>
        <p:spPr>
          <a:xfrm>
            <a:off x="3207659" y="849087"/>
            <a:ext cx="0" cy="3563257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2C3AA1D-F3D7-48F0-BCFA-C35CC81B0A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03604" y="1152734"/>
            <a:ext cx="5500305" cy="2955963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514337" indent="-514337">
              <a:buClrTx/>
              <a:buFont typeface="Wingdings" panose="05000000000000000000" pitchFamily="2" charset="2"/>
              <a:buChar char="§"/>
              <a:defRPr baseline="0">
                <a:solidFill>
                  <a:schemeClr val="tx1"/>
                </a:solidFill>
                <a:latin typeface="Helvetica Neue" panose="02000503000000020004"/>
                <a:cs typeface="Arial" panose="020B0604020202020204" pitchFamily="34" charset="0"/>
              </a:defRPr>
            </a:lvl1pPr>
            <a:lvl2pPr>
              <a:buClr>
                <a:srgbClr val="FFB81C"/>
              </a:buClr>
              <a:defRPr baseline="0">
                <a:solidFill>
                  <a:srgbClr val="2774AE"/>
                </a:solidFill>
              </a:defRPr>
            </a:lvl2pPr>
            <a:lvl3pPr>
              <a:buClr>
                <a:srgbClr val="FFB81C"/>
              </a:buClr>
              <a:defRPr>
                <a:solidFill>
                  <a:srgbClr val="2774AE"/>
                </a:solidFill>
              </a:defRPr>
            </a:lvl3pPr>
            <a:lvl4pPr>
              <a:buClr>
                <a:srgbClr val="FFB81C"/>
              </a:buClr>
              <a:defRPr>
                <a:solidFill>
                  <a:srgbClr val="2774AE"/>
                </a:solidFill>
              </a:defRPr>
            </a:lvl4pPr>
            <a:lvl5pPr>
              <a:buClr>
                <a:srgbClr val="FFB81C"/>
              </a:buClr>
              <a:defRPr>
                <a:solidFill>
                  <a:srgbClr val="2774AE"/>
                </a:solidFill>
              </a:defRPr>
            </a:lvl5pPr>
          </a:lstStyle>
          <a:p>
            <a:pPr lvl="0"/>
            <a:r>
              <a:rPr lang="en-US"/>
              <a:t>Agenda Item 1</a:t>
            </a:r>
          </a:p>
          <a:p>
            <a:pPr lvl="0"/>
            <a:r>
              <a:rPr lang="en-US"/>
              <a:t>Agenda Item 2</a:t>
            </a:r>
          </a:p>
          <a:p>
            <a:pPr lvl="0"/>
            <a:r>
              <a:rPr lang="en-US"/>
              <a:t>Agenda Item 3</a:t>
            </a:r>
          </a:p>
          <a:p>
            <a:pPr lvl="0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03B26B-B89E-49BC-AEA1-887EAB0FF916}"/>
              </a:ext>
            </a:extLst>
          </p:cNvPr>
          <p:cNvSpPr/>
          <p:nvPr userDrawn="1"/>
        </p:nvSpPr>
        <p:spPr>
          <a:xfrm>
            <a:off x="243116" y="849087"/>
            <a:ext cx="2768562" cy="35632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3600" b="1">
                <a:latin typeface="Helvetica Neue" panose="02000503000000020004"/>
                <a:cs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186760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790700"/>
          </a:xfrm>
          <a:noFill/>
        </p:spPr>
        <p:txBody>
          <a:bodyPr anchor="ctr"/>
          <a:lstStyle>
            <a:lvl1pPr algn="ctr">
              <a:defRPr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7EE0-86F2-495B-9B6D-15C3D385B2E0}" type="datetime1">
              <a:rPr lang="en-US" smtClean="0"/>
              <a:t>1/26/2022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0B5CDF8-54D5-6043-A52E-76818AC5EA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37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569D0-A7D6-4A19-B2BB-6B418E2B5C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695" y="129422"/>
            <a:ext cx="7886700" cy="53169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Helvetica Neue" panose="02000503000000020004"/>
              </a:defRPr>
            </a:lvl1pPr>
          </a:lstStyle>
          <a:p>
            <a:r>
              <a:rPr lang="en-US"/>
              <a:t>Basic Slide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A93369-C807-4B8D-9875-DE063164FC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328055"/>
            <a:ext cx="7886700" cy="3125074"/>
          </a:xfrm>
        </p:spPr>
        <p:txBody>
          <a:bodyPr>
            <a:normAutofit/>
          </a:bodyPr>
          <a:lstStyle>
            <a:lvl1pPr marL="171446" indent="-171446">
              <a:buClrTx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Helvetica Neue" panose="02000503000000020004"/>
                <a:cs typeface="Arial" panose="020B0604020202020204" pitchFamily="34" charset="0"/>
              </a:defRPr>
            </a:lvl1pPr>
            <a:lvl2pPr marL="514337" indent="-171446">
              <a:buClrTx/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  <a:latin typeface="Helvetica Neue" panose="02000503000000020004"/>
                <a:cs typeface="Arial" panose="020B0604020202020204" pitchFamily="34" charset="0"/>
              </a:defRPr>
            </a:lvl2pPr>
            <a:lvl3pPr marL="857228" indent="-171446"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 Neue" panose="02000503000000020004"/>
                <a:cs typeface="Arial" panose="020B0604020202020204" pitchFamily="34" charset="0"/>
              </a:defRPr>
            </a:lvl3pPr>
            <a:lvl4pPr marL="1200120" indent="-171446"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 Neue" panose="02000503000000020004"/>
                <a:cs typeface="Arial" panose="020B0604020202020204" pitchFamily="34" charset="0"/>
              </a:defRPr>
            </a:lvl4pPr>
            <a:lvl5pPr marL="1543012" indent="-171446"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 Neue" panose="02000503000000020004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238139-1975-4411-8BA4-BADDDFDB2179}"/>
              </a:ext>
            </a:extLst>
          </p:cNvPr>
          <p:cNvCxnSpPr>
            <a:cxnSpLocks/>
          </p:cNvCxnSpPr>
          <p:nvPr userDrawn="1"/>
        </p:nvCxnSpPr>
        <p:spPr>
          <a:xfrm>
            <a:off x="649605" y="728738"/>
            <a:ext cx="784479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756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569D0-A7D6-4A19-B2BB-6B418E2B5C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6671"/>
            <a:ext cx="7886700" cy="53169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Basic Slide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A93369-C807-4B8D-9875-DE063164FC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328055"/>
            <a:ext cx="7886700" cy="3125074"/>
          </a:xfrm>
        </p:spPr>
        <p:txBody>
          <a:bodyPr>
            <a:normAutofit/>
          </a:bodyPr>
          <a:lstStyle>
            <a:lvl1pPr marL="171446" indent="-171446">
              <a:buClrTx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37" indent="-171446">
              <a:buClrTx/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8" indent="-171446"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0" indent="-171446"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359074-FD47-483C-83CE-EB3ED1CED36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8650" y="533293"/>
            <a:ext cx="7886700" cy="314156"/>
          </a:xfrm>
        </p:spPr>
        <p:txBody>
          <a:bodyPr anchor="t">
            <a:normAutofit/>
          </a:bodyPr>
          <a:lstStyle>
            <a:lvl1pPr marL="0" indent="0">
              <a:buClr>
                <a:srgbClr val="FFB81C"/>
              </a:buClr>
              <a:buNone/>
              <a:defRPr sz="2000" b="0">
                <a:solidFill>
                  <a:schemeClr val="tx1"/>
                </a:solidFill>
                <a:latin typeface="Helvetica Neue" panose="02000503000000020004"/>
                <a:cs typeface="Arial" panose="020B0604020202020204" pitchFamily="34" charset="0"/>
              </a:defRPr>
            </a:lvl1pPr>
            <a:lvl2pPr>
              <a:buClr>
                <a:srgbClr val="FFB81C"/>
              </a:buClr>
              <a:defRPr baseline="0">
                <a:solidFill>
                  <a:srgbClr val="2774AE"/>
                </a:solidFill>
              </a:defRPr>
            </a:lvl2pPr>
            <a:lvl3pPr>
              <a:buClr>
                <a:srgbClr val="FFB81C"/>
              </a:buClr>
              <a:defRPr>
                <a:solidFill>
                  <a:srgbClr val="2774AE"/>
                </a:solidFill>
              </a:defRPr>
            </a:lvl3pPr>
            <a:lvl4pPr>
              <a:buClr>
                <a:srgbClr val="FFB81C"/>
              </a:buClr>
              <a:defRPr>
                <a:solidFill>
                  <a:srgbClr val="2774AE"/>
                </a:solidFill>
              </a:defRPr>
            </a:lvl4pPr>
            <a:lvl5pPr>
              <a:buClr>
                <a:srgbClr val="FFB81C"/>
              </a:buClr>
              <a:defRPr>
                <a:solidFill>
                  <a:srgbClr val="2774AE"/>
                </a:solidFill>
              </a:defRPr>
            </a:lvl5pPr>
          </a:lstStyle>
          <a:p>
            <a:pPr lvl="0"/>
            <a:r>
              <a:rPr lang="en-US"/>
              <a:t>Subheading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1FD308-D441-4BD5-A293-4FE8F59BEB15}"/>
              </a:ext>
            </a:extLst>
          </p:cNvPr>
          <p:cNvCxnSpPr>
            <a:cxnSpLocks/>
          </p:cNvCxnSpPr>
          <p:nvPr userDrawn="1"/>
        </p:nvCxnSpPr>
        <p:spPr>
          <a:xfrm>
            <a:off x="649605" y="847449"/>
            <a:ext cx="784479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5697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1599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3A082CF2-F3D2-4CA5-B5A0-9ED5C69F0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4925989"/>
            <a:ext cx="1914368" cy="204692"/>
          </a:xfrm>
        </p:spPr>
        <p:txBody>
          <a:bodyPr/>
          <a:lstStyle/>
          <a:p>
            <a:fld id="{661A3726-398C-4D8D-BF5F-7D53A8970088}" type="datetime1">
              <a:rPr lang="en-US" smtClean="0"/>
              <a:t>1/26/2022</a:t>
            </a:fld>
            <a:endParaRPr lang="en-US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3F971C76-8FC3-4C7F-9873-961B82C2E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925990"/>
            <a:ext cx="628650" cy="210906"/>
          </a:xfr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5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with Subtitle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569D0-A7D6-4A19-B2BB-6B418E2B5C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73845"/>
            <a:ext cx="7886700" cy="53169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Helvetica Neue" panose="02000503000000020004"/>
              </a:defRPr>
            </a:lvl1pPr>
          </a:lstStyle>
          <a:p>
            <a:r>
              <a:rPr lang="en-US"/>
              <a:t>Basic Slide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A93369-C807-4B8D-9875-DE063164FC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328055"/>
            <a:ext cx="7886700" cy="3125074"/>
          </a:xfrm>
        </p:spPr>
        <p:txBody>
          <a:bodyPr>
            <a:normAutofit/>
          </a:bodyPr>
          <a:lstStyle>
            <a:lvl1pPr>
              <a:buClr>
                <a:srgbClr val="FFCA29"/>
              </a:buClr>
              <a:defRPr sz="2400">
                <a:solidFill>
                  <a:schemeClr val="tx1"/>
                </a:solidFill>
                <a:latin typeface="Helvetica Neue" panose="02000503000000020004"/>
                <a:cs typeface="Arial" panose="020B0604020202020204" pitchFamily="34" charset="0"/>
              </a:defRPr>
            </a:lvl1pPr>
            <a:lvl2pPr>
              <a:buClr>
                <a:srgbClr val="FFCA29"/>
              </a:buClr>
              <a:defRPr sz="1800" baseline="0">
                <a:solidFill>
                  <a:schemeClr val="tx1"/>
                </a:solidFill>
                <a:latin typeface="Helvetica Neue" panose="02000503000000020004"/>
                <a:cs typeface="Arial" panose="020B0604020202020204" pitchFamily="34" charset="0"/>
              </a:defRPr>
            </a:lvl2pPr>
            <a:lvl3pPr>
              <a:buClr>
                <a:srgbClr val="FFCA29"/>
              </a:buClr>
              <a:defRPr sz="1600">
                <a:solidFill>
                  <a:schemeClr val="tx1"/>
                </a:solidFill>
                <a:latin typeface="Helvetica Neue" panose="02000503000000020004"/>
                <a:cs typeface="Arial" panose="020B0604020202020204" pitchFamily="34" charset="0"/>
              </a:defRPr>
            </a:lvl3pPr>
            <a:lvl4pPr>
              <a:buClr>
                <a:srgbClr val="FFCA29"/>
              </a:buClr>
              <a:defRPr sz="1400">
                <a:solidFill>
                  <a:schemeClr val="tx1"/>
                </a:solidFill>
                <a:latin typeface="Helvetica Neue" panose="02000503000000020004"/>
                <a:cs typeface="Arial" panose="020B0604020202020204" pitchFamily="34" charset="0"/>
              </a:defRPr>
            </a:lvl4pPr>
            <a:lvl5pPr>
              <a:buClr>
                <a:srgbClr val="FFCA29"/>
              </a:buClr>
              <a:defRPr sz="1400">
                <a:solidFill>
                  <a:schemeClr val="tx1"/>
                </a:solidFill>
                <a:latin typeface="Helvetica Neue" panose="02000503000000020004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3225C250-F386-4F5F-97B2-DCDFF9C1E5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359074-FD47-483C-83CE-EB3ED1CED36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8651" y="752642"/>
            <a:ext cx="7886700" cy="314156"/>
          </a:xfrm>
        </p:spPr>
        <p:txBody>
          <a:bodyPr anchor="t">
            <a:normAutofit/>
          </a:bodyPr>
          <a:lstStyle>
            <a:lvl1pPr marL="0" indent="0">
              <a:buClr>
                <a:srgbClr val="FFB81C"/>
              </a:buClr>
              <a:buNone/>
              <a:defRPr sz="2000" b="0">
                <a:solidFill>
                  <a:schemeClr val="tx1"/>
                </a:solidFill>
                <a:latin typeface="Helvetica Neue" panose="02000503000000020004"/>
                <a:cs typeface="Arial" panose="020B0604020202020204" pitchFamily="34" charset="0"/>
              </a:defRPr>
            </a:lvl1pPr>
            <a:lvl2pPr>
              <a:buClr>
                <a:srgbClr val="FFB81C"/>
              </a:buClr>
              <a:defRPr baseline="0">
                <a:solidFill>
                  <a:srgbClr val="2774AE"/>
                </a:solidFill>
              </a:defRPr>
            </a:lvl2pPr>
            <a:lvl3pPr>
              <a:buClr>
                <a:srgbClr val="FFB81C"/>
              </a:buClr>
              <a:defRPr>
                <a:solidFill>
                  <a:srgbClr val="2774AE"/>
                </a:solidFill>
              </a:defRPr>
            </a:lvl3pPr>
            <a:lvl4pPr>
              <a:buClr>
                <a:srgbClr val="FFB81C"/>
              </a:buClr>
              <a:defRPr>
                <a:solidFill>
                  <a:srgbClr val="2774AE"/>
                </a:solidFill>
              </a:defRPr>
            </a:lvl4pPr>
            <a:lvl5pPr>
              <a:buClr>
                <a:srgbClr val="FFB81C"/>
              </a:buClr>
              <a:defRPr>
                <a:solidFill>
                  <a:srgbClr val="2774AE"/>
                </a:solidFill>
              </a:defRPr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8AD2035-82A8-40A5-9D5B-2EB01AC8F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4925989"/>
            <a:ext cx="1914368" cy="204692"/>
          </a:xfrm>
        </p:spPr>
        <p:txBody>
          <a:bodyPr/>
          <a:lstStyle/>
          <a:p>
            <a:fld id="{8BFF3E59-1575-4EAC-9D13-50382F0C6C21}" type="datetime1">
              <a:rPr lang="en-US" smtClean="0"/>
              <a:t>1/26/2022</a:t>
            </a:fld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8F33CBC3-9C24-4A18-ACA1-377B0C00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925990"/>
            <a:ext cx="628650" cy="210906"/>
          </a:xfr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7439F8-632C-4DB5-81CC-C05AA8569F76}"/>
              </a:ext>
            </a:extLst>
          </p:cNvPr>
          <p:cNvCxnSpPr>
            <a:cxnSpLocks/>
          </p:cNvCxnSpPr>
          <p:nvPr userDrawn="1"/>
        </p:nvCxnSpPr>
        <p:spPr>
          <a:xfrm>
            <a:off x="628650" y="1077619"/>
            <a:ext cx="7886700" cy="0"/>
          </a:xfrm>
          <a:prstGeom prst="line">
            <a:avLst/>
          </a:prstGeom>
          <a:ln w="12700" cap="rnd">
            <a:solidFill>
              <a:schemeClr val="accent2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806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78CCD72-6514-47B0-9019-2C221BE416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3A082CF2-F3D2-4CA5-B5A0-9ED5C69F0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4925989"/>
            <a:ext cx="1914368" cy="204692"/>
          </a:xfrm>
        </p:spPr>
        <p:txBody>
          <a:bodyPr/>
          <a:lstStyle/>
          <a:p>
            <a:fld id="{F5EA40DB-E9BF-494C-BF7C-89E9526E3845}" type="datetime1">
              <a:rPr lang="en-US" smtClean="0"/>
              <a:t>1/26/2022</a:t>
            </a:fld>
            <a:endParaRPr lang="en-US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3F971C76-8FC3-4C7F-9873-961B82C2E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925990"/>
            <a:ext cx="628650" cy="210906"/>
          </a:xfr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5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70390" y="208345"/>
            <a:ext cx="8339924" cy="9838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3600" cap="none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70284" y="1413688"/>
            <a:ext cx="8340030" cy="217446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Wingdings" panose="05000000000000000000" pitchFamily="2" charset="2"/>
              <a:buChar char="§"/>
              <a:defRPr/>
            </a:lvl1pPr>
            <a:lvl2pPr marL="514350" indent="-171450">
              <a:buClr>
                <a:schemeClr val="tx1"/>
              </a:buClr>
              <a:buFont typeface="Wingdings" panose="05000000000000000000" pitchFamily="2" charset="2"/>
              <a:buChar char="§"/>
              <a:defRPr/>
            </a:lvl2pPr>
            <a:lvl3pPr marL="857250" indent="-171450">
              <a:buClr>
                <a:schemeClr val="tx1"/>
              </a:buClr>
              <a:buFont typeface="Wingdings" panose="05000000000000000000" pitchFamily="2" charset="2"/>
              <a:buChar char="§"/>
              <a:defRPr/>
            </a:lvl3pPr>
            <a:lvl4pPr marL="1200150" indent="-171450">
              <a:buClr>
                <a:schemeClr val="tx1"/>
              </a:buClr>
              <a:buFont typeface="Wingdings" panose="05000000000000000000" pitchFamily="2" charset="2"/>
              <a:buChar char="§"/>
              <a:defRPr/>
            </a:lvl4pPr>
            <a:lvl5pPr marL="1543050" indent="-171450">
              <a:buClr>
                <a:schemeClr val="tx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Huron-Logo_2_v0_alt_hrznt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434" y="4804064"/>
            <a:ext cx="1041049" cy="24028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2E11C-81EF-4818-8024-717F1E8FA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4925989"/>
            <a:ext cx="1914368" cy="204692"/>
          </a:xfrm>
        </p:spPr>
        <p:txBody>
          <a:bodyPr/>
          <a:lstStyle/>
          <a:p>
            <a:fld id="{853FF977-0FEF-4877-927C-441C82A0DE9B}" type="datetime1">
              <a:rPr lang="en-US" smtClean="0"/>
              <a:t>1/26/2022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04DF5F-6056-440E-8D10-1C8A4E46A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925990"/>
            <a:ext cx="628650" cy="210906"/>
          </a:xfr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84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 + Sub-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280" y="1808493"/>
            <a:ext cx="8279035" cy="2485722"/>
          </a:xfrm>
        </p:spPr>
        <p:txBody>
          <a:bodyPr>
            <a:noAutofit/>
          </a:bodyPr>
          <a:lstStyle>
            <a:lvl1pPr marL="342892" marR="0" indent="-342892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800" b="0" i="0" u="none" strike="noStrike" baseline="0" smtClean="0"/>
            </a:lvl1pPr>
            <a:lvl2pPr marL="742931" marR="0" indent="-285743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lvl2pPr>
            <a:lvl3pPr marL="1081061" marR="0" indent="-228594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lvl3pPr>
            <a:lvl4pPr marL="1427127" marR="0" indent="-228594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31280" y="8520"/>
            <a:ext cx="8279035" cy="109728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31280" y="898252"/>
            <a:ext cx="8279333" cy="457200"/>
          </a:xfrm>
        </p:spPr>
        <p:txBody>
          <a:bodyPr anchor="ctr">
            <a:noAutofit/>
          </a:bodyPr>
          <a:lstStyle>
            <a:lvl1pPr marL="0" indent="0">
              <a:buNone/>
              <a:defRPr sz="2000" b="1" cap="all">
                <a:solidFill>
                  <a:srgbClr val="FFCA06"/>
                </a:solidFill>
                <a:latin typeface="Arial Narrow"/>
                <a:cs typeface="Arial Narrow"/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3212667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024" y="959645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rial Regular"/>
                <a:ea typeface="Arial Regular"/>
                <a:cs typeface="Arial Regular"/>
              </a:defRPr>
            </a:lvl1pPr>
          </a:lstStyle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17361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925989"/>
            <a:ext cx="1914368" cy="204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C9CC5620-2437-4845-AFC6-C0EEF95CFDDF}" type="datetime1">
              <a:rPr lang="en-US" smtClean="0"/>
              <a:t>1/26/2022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4925990"/>
            <a:ext cx="628650" cy="210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0B5CDF8-54D5-6043-A52E-76818AC5EA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0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0" r:id="rId2"/>
    <p:sldLayoutId id="2147483687" r:id="rId3"/>
    <p:sldLayoutId id="2147483699" r:id="rId4"/>
    <p:sldLayoutId id="2147483701" r:id="rId5"/>
    <p:sldLayoutId id="2147483702" r:id="rId6"/>
    <p:sldLayoutId id="2147483739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3" r:id="rId13"/>
    <p:sldLayoutId id="2147483756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Neue" panose="02000503000000020004"/>
          <a:ea typeface="Helvetica Neue" panose="02000503000000020004"/>
          <a:cs typeface="Helvetica Neue" panose="02000503000000020004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Helvetica Neue" panose="02000503000000020004"/>
          <a:ea typeface="Helvetica Neue" panose="02000503000000020004"/>
          <a:cs typeface="Helvetica Neue" panose="02000503000000020004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Helvetica Neue" panose="02000503000000020004"/>
          <a:ea typeface="Helvetica Neue" panose="02000503000000020004"/>
          <a:cs typeface="Helvetica Neue" panose="02000503000000020004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Helvetica Neue" panose="02000503000000020004"/>
          <a:ea typeface="Helvetica Neue" panose="02000503000000020004"/>
          <a:cs typeface="Helvetica Neue" panose="02000503000000020004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Helvetica Neue" panose="02000503000000020004"/>
          <a:ea typeface="Helvetica Neue" panose="02000503000000020004"/>
          <a:cs typeface="Helvetica Neue" panose="02000503000000020004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Helvetica Neue" panose="02000503000000020004"/>
          <a:ea typeface="Helvetica Neue" panose="02000503000000020004"/>
          <a:cs typeface="Helvetica Neue" panose="02000503000000020004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925989"/>
            <a:ext cx="1914368" cy="204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E3327DE1-8DE3-489B-B1C1-CEC92C465454}" type="datetime1">
              <a:rPr lang="en-US" smtClean="0"/>
              <a:t>1/26/2022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4925990"/>
            <a:ext cx="628650" cy="210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0B5CDF8-54D5-6043-A52E-76818AC5EA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7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Neue" panose="02000503000000020004"/>
          <a:ea typeface="Helvetica Neue" panose="02000503000000020004"/>
          <a:cs typeface="Helvetica Neue" panose="02000503000000020004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Helvetica Neue" panose="02000503000000020004"/>
          <a:ea typeface="Helvetica Neue" panose="02000503000000020004"/>
          <a:cs typeface="Helvetica Neue" panose="02000503000000020004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Helvetica Neue" panose="02000503000000020004"/>
          <a:ea typeface="Helvetica Neue" panose="02000503000000020004"/>
          <a:cs typeface="Helvetica Neue" panose="02000503000000020004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Helvetica Neue" panose="02000503000000020004"/>
          <a:ea typeface="Helvetica Neue" panose="02000503000000020004"/>
          <a:cs typeface="Helvetica Neue" panose="02000503000000020004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Helvetica Neue" panose="02000503000000020004"/>
          <a:ea typeface="Helvetica Neue" panose="02000503000000020004"/>
          <a:cs typeface="Helvetica Neue" panose="02000503000000020004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Helvetica Neue" panose="02000503000000020004"/>
          <a:ea typeface="Helvetica Neue" panose="02000503000000020004"/>
          <a:cs typeface="Helvetica Neue" panose="02000503000000020004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925989"/>
            <a:ext cx="1914368" cy="204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E19F4A9D-2C5B-4095-939E-607548B5F4DF}" type="datetime1">
              <a:rPr lang="en-US" smtClean="0"/>
              <a:t>1/26/2022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4925990"/>
            <a:ext cx="628650" cy="210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0B5CDF8-54D5-6043-A52E-76818AC5EA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453713-D113-4000-B32A-13787B03E63C}"/>
              </a:ext>
            </a:extLst>
          </p:cNvPr>
          <p:cNvSpPr txBox="1"/>
          <p:nvPr userDrawn="1"/>
        </p:nvSpPr>
        <p:spPr>
          <a:xfrm>
            <a:off x="3790188" y="4929757"/>
            <a:ext cx="15636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>
                <a:solidFill>
                  <a:schemeClr val="bg1"/>
                </a:solidFill>
                <a:latin typeface="Helvetica Neue"/>
              </a:rPr>
              <a:t>Draft and Confidential </a:t>
            </a:r>
          </a:p>
        </p:txBody>
      </p:sp>
    </p:spTree>
    <p:extLst>
      <p:ext uri="{BB962C8B-B14F-4D97-AF65-F5344CB8AC3E}">
        <p14:creationId xmlns:p14="http://schemas.microsoft.com/office/powerpoint/2010/main" val="301251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Neue" panose="02000503000000020004"/>
          <a:ea typeface="Helvetica Neue" panose="02000503000000020004"/>
          <a:cs typeface="Helvetica Neue" panose="02000503000000020004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925989"/>
            <a:ext cx="1914368" cy="204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28EA9A96-74FE-44EC-A1FD-366027E6C75B}" type="datetime1">
              <a:rPr lang="en-US" smtClean="0"/>
              <a:t>1/26/2022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4925990"/>
            <a:ext cx="628650" cy="210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0B5CDF8-54D5-6043-A52E-76818AC5EA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7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Neue" panose="02000503000000020004"/>
          <a:ea typeface="Helvetica Neue" panose="02000503000000020004"/>
          <a:cs typeface="Helvetica Neue" panose="02000503000000020004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etica Neue" panose="02000503000000020004"/>
          <a:ea typeface="Helvetica Neue" panose="02000503000000020004"/>
          <a:cs typeface="Helvetica Neue" panose="02000503000000020004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/>
          <a:ea typeface="Helvetica Neue" panose="02000503000000020004"/>
          <a:cs typeface="Helvetica Neue" panose="02000503000000020004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etica Neue" panose="02000503000000020004"/>
          <a:ea typeface="Helvetica Neue" panose="02000503000000020004"/>
          <a:cs typeface="Helvetica Neue" panose="02000503000000020004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 Neue" panose="02000503000000020004"/>
          <a:ea typeface="Helvetica Neue" panose="02000503000000020004"/>
          <a:cs typeface="Helvetica Neue" panose="02000503000000020004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 Neue" panose="02000503000000020004"/>
          <a:ea typeface="Helvetica Neue" panose="02000503000000020004"/>
          <a:cs typeface="Helvetica Neue" panose="02000503000000020004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925989"/>
            <a:ext cx="9144000" cy="21751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925989"/>
            <a:ext cx="1914368" cy="204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EACA1342-BEA9-4549-A767-D2299B7EDC15}" type="datetime1">
              <a:rPr lang="en-US" smtClean="0"/>
              <a:t>1/26/2022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4925990"/>
            <a:ext cx="628650" cy="210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0B5CDF8-54D5-6043-A52E-76818AC5EA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50" y="4565274"/>
            <a:ext cx="472048" cy="57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0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Neue Medium" charset="0"/>
          <a:ea typeface="Helvetica Neue Medium" charset="0"/>
          <a:cs typeface="Helvetica Neue Medium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eb.microsoftstream.com/group/9dcbc6c9-7512-4c01-bc9e-45f2a50f0017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knightvision.it.ucf.edu/get-involved/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tinyurl.com/KVNewsletterSubscriptio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tinyurl.com/KnightVisionFeedback" TargetMode="External"/><Relationship Id="rId5" Type="http://schemas.openxmlformats.org/officeDocument/2006/relationships/hyperlink" Target="mailto:knightvision@ucf.edu" TargetMode="External"/><Relationship Id="rId4" Type="http://schemas.openxmlformats.org/officeDocument/2006/relationships/hyperlink" Target="https://knightvision.it.ucf.ed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DA1D938B-E901-45D8-B19A-089DC1217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1560A43-0F85-4594-B486-E0B5BD888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535" y="1928827"/>
            <a:ext cx="6551840" cy="1281098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Workday Community Information Session</a:t>
            </a:r>
            <a:br>
              <a:rPr lang="en-US"/>
            </a:br>
            <a:r>
              <a:rPr lang="en-US"/>
              <a:t>1/25/22</a:t>
            </a:r>
          </a:p>
        </p:txBody>
      </p:sp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DA2AEE4E-85BA-4E7F-9D30-EAF742C00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882" y="1504398"/>
            <a:ext cx="3369128" cy="212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39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85FF35AB-9CFF-4808-A124-EDAF013AA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99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5F4327-DE5D-447B-A38A-E3F8153CA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52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0A02129-B04B-4100-809C-8A91AC0E6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49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A47EC0B3-3AAF-4E2A-AD50-88C2DF334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9144000" cy="51435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2DB8BA-75F6-4B17-B468-2F4A0BE4ED05}"/>
              </a:ext>
            </a:extLst>
          </p:cNvPr>
          <p:cNvGrpSpPr/>
          <p:nvPr/>
        </p:nvGrpSpPr>
        <p:grpSpPr>
          <a:xfrm>
            <a:off x="0" y="1898045"/>
            <a:ext cx="9144000" cy="1347409"/>
            <a:chOff x="-1588" y="2496212"/>
            <a:chExt cx="12192000" cy="186557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766E4A7-12D1-4549-8540-DF79813FC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88" y="2496212"/>
              <a:ext cx="3318744" cy="1865576"/>
            </a:xfrm>
            <a:custGeom>
              <a:avLst/>
              <a:gdLst>
                <a:gd name="T0" fmla="*/ 592 w 605"/>
                <a:gd name="T1" fmla="*/ 159 h 338"/>
                <a:gd name="T2" fmla="*/ 567 w 605"/>
                <a:gd name="T3" fmla="*/ 150 h 338"/>
                <a:gd name="T4" fmla="*/ 547 w 605"/>
                <a:gd name="T5" fmla="*/ 127 h 338"/>
                <a:gd name="T6" fmla="*/ 282 w 605"/>
                <a:gd name="T7" fmla="*/ 0 h 338"/>
                <a:gd name="T8" fmla="*/ 0 w 605"/>
                <a:gd name="T9" fmla="*/ 0 h 338"/>
                <a:gd name="T10" fmla="*/ 0 w 605"/>
                <a:gd name="T11" fmla="*/ 338 h 338"/>
                <a:gd name="T12" fmla="*/ 274 w 605"/>
                <a:gd name="T13" fmla="*/ 338 h 338"/>
                <a:gd name="T14" fmla="*/ 275 w 605"/>
                <a:gd name="T15" fmla="*/ 338 h 338"/>
                <a:gd name="T16" fmla="*/ 278 w 605"/>
                <a:gd name="T17" fmla="*/ 338 h 338"/>
                <a:gd name="T18" fmla="*/ 298 w 605"/>
                <a:gd name="T19" fmla="*/ 338 h 338"/>
                <a:gd name="T20" fmla="*/ 535 w 605"/>
                <a:gd name="T21" fmla="*/ 227 h 338"/>
                <a:gd name="T22" fmla="*/ 583 w 605"/>
                <a:gd name="T23" fmla="*/ 169 h 338"/>
                <a:gd name="T24" fmla="*/ 568 w 605"/>
                <a:gd name="T25" fmla="*/ 187 h 338"/>
                <a:gd name="T26" fmla="*/ 579 w 605"/>
                <a:gd name="T27" fmla="*/ 183 h 338"/>
                <a:gd name="T28" fmla="*/ 600 w 605"/>
                <a:gd name="T29" fmla="*/ 161 h 338"/>
                <a:gd name="T30" fmla="*/ 592 w 605"/>
                <a:gd name="T31" fmla="*/ 159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5" h="338">
                  <a:moveTo>
                    <a:pt x="592" y="159"/>
                  </a:moveTo>
                  <a:cubicBezTo>
                    <a:pt x="583" y="163"/>
                    <a:pt x="573" y="156"/>
                    <a:pt x="567" y="150"/>
                  </a:cubicBezTo>
                  <a:cubicBezTo>
                    <a:pt x="547" y="127"/>
                    <a:pt x="547" y="127"/>
                    <a:pt x="547" y="127"/>
                  </a:cubicBezTo>
                  <a:cubicBezTo>
                    <a:pt x="547" y="127"/>
                    <a:pt x="460" y="3"/>
                    <a:pt x="2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38"/>
                    <a:pt x="0" y="338"/>
                    <a:pt x="0" y="338"/>
                  </a:cubicBezTo>
                  <a:cubicBezTo>
                    <a:pt x="274" y="338"/>
                    <a:pt x="274" y="338"/>
                    <a:pt x="274" y="338"/>
                  </a:cubicBezTo>
                  <a:cubicBezTo>
                    <a:pt x="275" y="338"/>
                    <a:pt x="275" y="338"/>
                    <a:pt x="275" y="338"/>
                  </a:cubicBezTo>
                  <a:cubicBezTo>
                    <a:pt x="275" y="338"/>
                    <a:pt x="276" y="338"/>
                    <a:pt x="278" y="338"/>
                  </a:cubicBezTo>
                  <a:cubicBezTo>
                    <a:pt x="298" y="338"/>
                    <a:pt x="298" y="338"/>
                    <a:pt x="298" y="338"/>
                  </a:cubicBezTo>
                  <a:cubicBezTo>
                    <a:pt x="345" y="336"/>
                    <a:pt x="453" y="321"/>
                    <a:pt x="535" y="227"/>
                  </a:cubicBezTo>
                  <a:cubicBezTo>
                    <a:pt x="583" y="169"/>
                    <a:pt x="583" y="169"/>
                    <a:pt x="583" y="169"/>
                  </a:cubicBezTo>
                  <a:cubicBezTo>
                    <a:pt x="568" y="187"/>
                    <a:pt x="568" y="187"/>
                    <a:pt x="568" y="187"/>
                  </a:cubicBezTo>
                  <a:cubicBezTo>
                    <a:pt x="573" y="185"/>
                    <a:pt x="577" y="183"/>
                    <a:pt x="579" y="183"/>
                  </a:cubicBezTo>
                  <a:cubicBezTo>
                    <a:pt x="583" y="181"/>
                    <a:pt x="600" y="161"/>
                    <a:pt x="600" y="161"/>
                  </a:cubicBezTo>
                  <a:cubicBezTo>
                    <a:pt x="600" y="161"/>
                    <a:pt x="605" y="151"/>
                    <a:pt x="592" y="159"/>
                  </a:cubicBezTo>
                  <a:close/>
                </a:path>
              </a:pathLst>
            </a:custGeom>
            <a:gradFill flip="none" rotWithShape="1">
              <a:gsLst>
                <a:gs pos="99351">
                  <a:schemeClr val="bg1">
                    <a:lumMod val="85000"/>
                  </a:schemeClr>
                </a:gs>
                <a:gs pos="37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C2EA1C6-3AB3-48A8-B857-0C9C27D998F8}"/>
                </a:ext>
              </a:extLst>
            </p:cNvPr>
            <p:cNvSpPr/>
            <p:nvPr/>
          </p:nvSpPr>
          <p:spPr>
            <a:xfrm rot="19619906">
              <a:off x="2272707" y="3283729"/>
              <a:ext cx="1607580" cy="503609"/>
            </a:xfrm>
            <a:prstGeom prst="ellipse">
              <a:avLst/>
            </a:prstGeom>
            <a:gradFill flip="none" rotWithShape="1">
              <a:gsLst>
                <a:gs pos="10000">
                  <a:sysClr val="windowText" lastClr="000000">
                    <a:lumMod val="50000"/>
                    <a:lumOff val="50000"/>
                    <a:alpha val="61000"/>
                  </a:sysClr>
                </a:gs>
                <a:gs pos="100000">
                  <a:sysClr val="window" lastClr="FFFFFF">
                    <a:alpha val="0"/>
                    <a:lumMod val="0"/>
                    <a:lumOff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751027F-E9E6-4A82-A72E-64F15086F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825" y="4361786"/>
              <a:ext cx="20638" cy="0"/>
            </a:xfrm>
            <a:custGeom>
              <a:avLst/>
              <a:gdLst>
                <a:gd name="T0" fmla="*/ 0 w 4"/>
                <a:gd name="T1" fmla="*/ 4 w 4"/>
                <a:gd name="T2" fmla="*/ 3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C68B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93F09F0-BAB3-475A-824E-D8726529E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5763" y="4361786"/>
              <a:ext cx="20638" cy="0"/>
            </a:xfrm>
            <a:custGeom>
              <a:avLst/>
              <a:gdLst>
                <a:gd name="T0" fmla="*/ 0 w 4"/>
                <a:gd name="T1" fmla="*/ 4 w 4"/>
                <a:gd name="T2" fmla="*/ 1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8B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AF2BB7D-0153-4009-B6D9-CE773ACE4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006" y="2496212"/>
              <a:ext cx="9295406" cy="1865576"/>
            </a:xfrm>
            <a:custGeom>
              <a:avLst/>
              <a:gdLst>
                <a:gd name="T0" fmla="*/ 356 w 1694"/>
                <a:gd name="T1" fmla="*/ 0 h 338"/>
                <a:gd name="T2" fmla="*/ 91 w 1694"/>
                <a:gd name="T3" fmla="*/ 127 h 338"/>
                <a:gd name="T4" fmla="*/ 55 w 1694"/>
                <a:gd name="T5" fmla="*/ 169 h 338"/>
                <a:gd name="T6" fmla="*/ 7 w 1694"/>
                <a:gd name="T7" fmla="*/ 227 h 338"/>
                <a:gd name="T8" fmla="*/ 0 w 1694"/>
                <a:gd name="T9" fmla="*/ 234 h 338"/>
                <a:gd name="T10" fmla="*/ 76 w 1694"/>
                <a:gd name="T11" fmla="*/ 197 h 338"/>
                <a:gd name="T12" fmla="*/ 83 w 1694"/>
                <a:gd name="T13" fmla="*/ 202 h 338"/>
                <a:gd name="T14" fmla="*/ 103 w 1694"/>
                <a:gd name="T15" fmla="*/ 227 h 338"/>
                <a:gd name="T16" fmla="*/ 340 w 1694"/>
                <a:gd name="T17" fmla="*/ 338 h 338"/>
                <a:gd name="T18" fmla="*/ 360 w 1694"/>
                <a:gd name="T19" fmla="*/ 338 h 338"/>
                <a:gd name="T20" fmla="*/ 363 w 1694"/>
                <a:gd name="T21" fmla="*/ 338 h 338"/>
                <a:gd name="T22" fmla="*/ 364 w 1694"/>
                <a:gd name="T23" fmla="*/ 338 h 338"/>
                <a:gd name="T24" fmla="*/ 1694 w 1694"/>
                <a:gd name="T25" fmla="*/ 338 h 338"/>
                <a:gd name="T26" fmla="*/ 1694 w 1694"/>
                <a:gd name="T27" fmla="*/ 0 h 338"/>
                <a:gd name="T28" fmla="*/ 356 w 1694"/>
                <a:gd name="T29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94" h="338">
                  <a:moveTo>
                    <a:pt x="356" y="0"/>
                  </a:moveTo>
                  <a:cubicBezTo>
                    <a:pt x="178" y="3"/>
                    <a:pt x="91" y="127"/>
                    <a:pt x="91" y="127"/>
                  </a:cubicBezTo>
                  <a:cubicBezTo>
                    <a:pt x="55" y="169"/>
                    <a:pt x="55" y="169"/>
                    <a:pt x="55" y="169"/>
                  </a:cubicBezTo>
                  <a:cubicBezTo>
                    <a:pt x="7" y="227"/>
                    <a:pt x="7" y="227"/>
                    <a:pt x="7" y="227"/>
                  </a:cubicBezTo>
                  <a:cubicBezTo>
                    <a:pt x="5" y="229"/>
                    <a:pt x="2" y="232"/>
                    <a:pt x="0" y="234"/>
                  </a:cubicBezTo>
                  <a:cubicBezTo>
                    <a:pt x="32" y="214"/>
                    <a:pt x="69" y="192"/>
                    <a:pt x="76" y="197"/>
                  </a:cubicBezTo>
                  <a:cubicBezTo>
                    <a:pt x="78" y="198"/>
                    <a:pt x="80" y="200"/>
                    <a:pt x="83" y="202"/>
                  </a:cubicBezTo>
                  <a:cubicBezTo>
                    <a:pt x="103" y="227"/>
                    <a:pt x="103" y="227"/>
                    <a:pt x="103" y="227"/>
                  </a:cubicBezTo>
                  <a:cubicBezTo>
                    <a:pt x="185" y="321"/>
                    <a:pt x="293" y="336"/>
                    <a:pt x="340" y="338"/>
                  </a:cubicBezTo>
                  <a:cubicBezTo>
                    <a:pt x="360" y="338"/>
                    <a:pt x="360" y="338"/>
                    <a:pt x="360" y="338"/>
                  </a:cubicBezTo>
                  <a:cubicBezTo>
                    <a:pt x="362" y="338"/>
                    <a:pt x="363" y="338"/>
                    <a:pt x="363" y="338"/>
                  </a:cubicBezTo>
                  <a:cubicBezTo>
                    <a:pt x="364" y="338"/>
                    <a:pt x="364" y="338"/>
                    <a:pt x="364" y="338"/>
                  </a:cubicBezTo>
                  <a:cubicBezTo>
                    <a:pt x="1694" y="338"/>
                    <a:pt x="1694" y="338"/>
                    <a:pt x="1694" y="338"/>
                  </a:cubicBezTo>
                  <a:cubicBezTo>
                    <a:pt x="1694" y="0"/>
                    <a:pt x="1694" y="0"/>
                    <a:pt x="1694" y="0"/>
                  </a:cubicBezTo>
                  <a:lnTo>
                    <a:pt x="3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21000">
                  <a:schemeClr val="accent4"/>
                </a:gs>
                <a:gs pos="100000">
                  <a:schemeClr val="accent4"/>
                </a:gs>
              </a:gsLst>
              <a:lin ang="300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B43C9DC-B1FE-46C9-BDCA-352517149C6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55149" y="1715811"/>
            <a:ext cx="8802094" cy="1790700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  <a:latin typeface="Arial"/>
                <a:cs typeface="Arial"/>
              </a:rPr>
              <a:t>Preparing for Training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FF51A-C3F3-4CD0-878B-5AC8354090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926013"/>
            <a:ext cx="628650" cy="211137"/>
          </a:xfrm>
        </p:spPr>
        <p:txBody>
          <a:bodyPr/>
          <a:lstStyle/>
          <a:p>
            <a:fld id="{D0B5CDF8-54D5-6043-A52E-76818AC5EAB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7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A8791-295A-413B-9FD3-00C1A2CB1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Workday Training Update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ABD552-99A0-460E-B17B-282A3FA17684}"/>
              </a:ext>
            </a:extLst>
          </p:cNvPr>
          <p:cNvSpPr txBox="1"/>
          <p:nvPr/>
        </p:nvSpPr>
        <p:spPr>
          <a:xfrm>
            <a:off x="388418" y="946795"/>
            <a:ext cx="86827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A2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Development of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CA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ea typeface="+mn-ea"/>
                <a:cs typeface="+mn-cs"/>
              </a:rPr>
              <a:t>Training Materials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 continues until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end of March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.</a:t>
            </a:r>
            <a:b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</a:b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+mn-ea"/>
              <a:cs typeface="+mn-cs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A2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CA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ea typeface="+mn-ea"/>
                <a:cs typeface="+mn-cs"/>
              </a:rPr>
              <a:t>Release and Deliver Training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 with tenant access by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May 1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.</a:t>
            </a:r>
            <a:b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</a:b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+mn-ea"/>
              <a:cs typeface="+mn-cs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A2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Upcoming </a:t>
            </a:r>
            <a:r>
              <a:rPr lang="en-US">
                <a:solidFill>
                  <a:srgbClr val="000000"/>
                </a:solidFill>
                <a:latin typeface="Helvetica Neue Medium"/>
              </a:rPr>
              <a:t>training sessions will be provided via our </a:t>
            </a:r>
            <a:r>
              <a:rPr lang="en-US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Training Calendar</a:t>
            </a:r>
            <a:r>
              <a:rPr lang="en-US">
                <a:solidFill>
                  <a:srgbClr val="000000"/>
                </a:solidFill>
                <a:latin typeface="Helvetica Neue Medium"/>
              </a:rPr>
              <a:t>.</a:t>
            </a:r>
            <a:br>
              <a:rPr lang="en-US">
                <a:solidFill>
                  <a:srgbClr val="000000"/>
                </a:solidFill>
                <a:latin typeface="Helvetica Neue Medium"/>
              </a:rPr>
            </a:br>
            <a:endParaRPr lang="en-US">
              <a:solidFill>
                <a:srgbClr val="000000"/>
              </a:solidFill>
              <a:latin typeface="Helvetica Neue Medium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A2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>
                <a:solidFill>
                  <a:srgbClr val="000000"/>
                </a:solidFill>
                <a:latin typeface="Helvetica Neue Medium"/>
              </a:rPr>
              <a:t>How to </a:t>
            </a:r>
            <a:r>
              <a:rPr lang="en-US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stay informed </a:t>
            </a:r>
            <a:r>
              <a:rPr lang="en-US">
                <a:solidFill>
                  <a:srgbClr val="000000"/>
                </a:solidFill>
                <a:latin typeface="Helvetica Neue Medium"/>
              </a:rPr>
              <a:t>on training updates?</a:t>
            </a:r>
            <a:br>
              <a:rPr lang="en-US">
                <a:solidFill>
                  <a:srgbClr val="000000"/>
                </a:solidFill>
                <a:latin typeface="Helvetica Neue Medium"/>
              </a:rPr>
            </a:br>
            <a:endParaRPr lang="en-US">
              <a:solidFill>
                <a:srgbClr val="000000"/>
              </a:solidFill>
              <a:latin typeface="Helvetica Neue Medium"/>
            </a:endParaRPr>
          </a:p>
          <a:p>
            <a:pPr marL="838190" lvl="1" indent="-380990" defTabSz="1219170">
              <a:buClr>
                <a:srgbClr val="FFCA29"/>
              </a:buClr>
              <a:buFont typeface="Wingdings" panose="05000000000000000000" pitchFamily="2" charset="2"/>
              <a:buChar char="v"/>
              <a:defRPr/>
            </a:pPr>
            <a:r>
              <a:rPr kumimoji="0" lang="en-US" sz="1600" b="0" i="0" u="none" strike="noStrike" kern="1200" cap="none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Attend Workday Community Info Sessions (next on </a:t>
            </a:r>
            <a:r>
              <a:rPr kumimoji="0" lang="en-US" sz="1600" b="0" i="0" u="none" strike="noStrike" kern="1200" cap="none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January 25</a:t>
            </a:r>
            <a:r>
              <a:rPr kumimoji="0" lang="en-US" sz="1600" b="0" i="0" u="none" strike="noStrike" kern="1200" cap="none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)</a:t>
            </a:r>
          </a:p>
          <a:p>
            <a:pPr marL="838190" lvl="1" indent="-380990" defTabSz="1219170">
              <a:buClr>
                <a:srgbClr val="FFCA29"/>
              </a:buClr>
              <a:buFont typeface="Wingdings" panose="05000000000000000000" pitchFamily="2" charset="2"/>
              <a:buChar char="v"/>
              <a:defRPr/>
            </a:pPr>
            <a:r>
              <a:rPr kumimoji="0" lang="en-US" sz="1600" b="0" i="0" u="none" strike="noStrike" kern="1200" cap="none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Subscribe to Knight Vision newsletter</a:t>
            </a:r>
          </a:p>
          <a:p>
            <a:pPr marL="838190" lvl="1" indent="-380990" defTabSz="1219170">
              <a:buClr>
                <a:srgbClr val="FFCA29"/>
              </a:buClr>
              <a:buFont typeface="Wingdings" panose="05000000000000000000" pitchFamily="2" charset="2"/>
              <a:buChar char="v"/>
              <a:defRPr/>
            </a:pPr>
            <a:r>
              <a:rPr lang="en-US" sz="1600">
                <a:solidFill>
                  <a:srgbClr val="000000"/>
                </a:solidFill>
                <a:latin typeface="Helvetica Neue Medium"/>
              </a:rPr>
              <a:t>View video demos before training on our </a:t>
            </a:r>
            <a:r>
              <a:rPr lang="en-US" sz="1600">
                <a:solidFill>
                  <a:srgbClr val="000000"/>
                </a:solidFill>
                <a:latin typeface="Helvetica Neue Medium"/>
                <a:hlinkClick r:id="rId2"/>
              </a:rPr>
              <a:t>Microsoft Stream channel</a:t>
            </a:r>
            <a:r>
              <a:rPr kumimoji="0" lang="en-US" sz="1600" b="0" i="0" u="none" strike="noStrike" kern="1200" cap="none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hlinkClick r:id="rId2"/>
              </a:rPr>
              <a:t> </a:t>
            </a:r>
            <a:endParaRPr kumimoji="0" lang="en-US" sz="1600" b="0" i="0" u="none" strike="noStrike" kern="1200" cap="none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+mn-ea"/>
              <a:cs typeface="+mn-cs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A2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lang="en-US">
              <a:solidFill>
                <a:srgbClr val="000000"/>
              </a:solidFill>
              <a:latin typeface="Helvetica Neue Medium"/>
            </a:endParaRP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A29"/>
              </a:buClr>
              <a:buSzTx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CA29"/>
              </a:solidFill>
              <a:effectLst/>
              <a:uLnTx/>
              <a:uFillTx/>
              <a:latin typeface="Helvetica Neue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74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2CAD4724-8713-48D8-AB65-9C44157890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9" b="14232"/>
          <a:stretch/>
        </p:blipFill>
        <p:spPr>
          <a:xfrm>
            <a:off x="582842" y="454810"/>
            <a:ext cx="7978315" cy="4233879"/>
          </a:xfrm>
          <a:prstGeom prst="rect">
            <a:avLst/>
          </a:prstGeom>
        </p:spPr>
      </p:pic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88EE2C88-6A8A-4FF4-8108-2FB991D64E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04" t="10481" r="25455" b="80901"/>
          <a:stretch/>
        </p:blipFill>
        <p:spPr>
          <a:xfrm>
            <a:off x="3925732" y="804398"/>
            <a:ext cx="1203158" cy="618766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08DC5FFB-FD4F-4113-895E-911824A1A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65" t="25427" r="40880" b="68245"/>
          <a:stretch/>
        </p:blipFill>
        <p:spPr>
          <a:xfrm rot="16200000">
            <a:off x="4233650" y="1221811"/>
            <a:ext cx="92310" cy="49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63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A47EC0B3-3AAF-4E2A-AD50-88C2DF334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9144000" cy="51435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2DB8BA-75F6-4B17-B468-2F4A0BE4ED05}"/>
              </a:ext>
            </a:extLst>
          </p:cNvPr>
          <p:cNvGrpSpPr/>
          <p:nvPr/>
        </p:nvGrpSpPr>
        <p:grpSpPr>
          <a:xfrm>
            <a:off x="0" y="1898045"/>
            <a:ext cx="9144000" cy="1347409"/>
            <a:chOff x="-1588" y="2496212"/>
            <a:chExt cx="12192000" cy="186557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766E4A7-12D1-4549-8540-DF79813FC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88" y="2496212"/>
              <a:ext cx="3318744" cy="1865576"/>
            </a:xfrm>
            <a:custGeom>
              <a:avLst/>
              <a:gdLst>
                <a:gd name="T0" fmla="*/ 592 w 605"/>
                <a:gd name="T1" fmla="*/ 159 h 338"/>
                <a:gd name="T2" fmla="*/ 567 w 605"/>
                <a:gd name="T3" fmla="*/ 150 h 338"/>
                <a:gd name="T4" fmla="*/ 547 w 605"/>
                <a:gd name="T5" fmla="*/ 127 h 338"/>
                <a:gd name="T6" fmla="*/ 282 w 605"/>
                <a:gd name="T7" fmla="*/ 0 h 338"/>
                <a:gd name="T8" fmla="*/ 0 w 605"/>
                <a:gd name="T9" fmla="*/ 0 h 338"/>
                <a:gd name="T10" fmla="*/ 0 w 605"/>
                <a:gd name="T11" fmla="*/ 338 h 338"/>
                <a:gd name="T12" fmla="*/ 274 w 605"/>
                <a:gd name="T13" fmla="*/ 338 h 338"/>
                <a:gd name="T14" fmla="*/ 275 w 605"/>
                <a:gd name="T15" fmla="*/ 338 h 338"/>
                <a:gd name="T16" fmla="*/ 278 w 605"/>
                <a:gd name="T17" fmla="*/ 338 h 338"/>
                <a:gd name="T18" fmla="*/ 298 w 605"/>
                <a:gd name="T19" fmla="*/ 338 h 338"/>
                <a:gd name="T20" fmla="*/ 535 w 605"/>
                <a:gd name="T21" fmla="*/ 227 h 338"/>
                <a:gd name="T22" fmla="*/ 583 w 605"/>
                <a:gd name="T23" fmla="*/ 169 h 338"/>
                <a:gd name="T24" fmla="*/ 568 w 605"/>
                <a:gd name="T25" fmla="*/ 187 h 338"/>
                <a:gd name="T26" fmla="*/ 579 w 605"/>
                <a:gd name="T27" fmla="*/ 183 h 338"/>
                <a:gd name="T28" fmla="*/ 600 w 605"/>
                <a:gd name="T29" fmla="*/ 161 h 338"/>
                <a:gd name="T30" fmla="*/ 592 w 605"/>
                <a:gd name="T31" fmla="*/ 159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5" h="338">
                  <a:moveTo>
                    <a:pt x="592" y="159"/>
                  </a:moveTo>
                  <a:cubicBezTo>
                    <a:pt x="583" y="163"/>
                    <a:pt x="573" y="156"/>
                    <a:pt x="567" y="150"/>
                  </a:cubicBezTo>
                  <a:cubicBezTo>
                    <a:pt x="547" y="127"/>
                    <a:pt x="547" y="127"/>
                    <a:pt x="547" y="127"/>
                  </a:cubicBezTo>
                  <a:cubicBezTo>
                    <a:pt x="547" y="127"/>
                    <a:pt x="460" y="3"/>
                    <a:pt x="2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38"/>
                    <a:pt x="0" y="338"/>
                    <a:pt x="0" y="338"/>
                  </a:cubicBezTo>
                  <a:cubicBezTo>
                    <a:pt x="274" y="338"/>
                    <a:pt x="274" y="338"/>
                    <a:pt x="274" y="338"/>
                  </a:cubicBezTo>
                  <a:cubicBezTo>
                    <a:pt x="275" y="338"/>
                    <a:pt x="275" y="338"/>
                    <a:pt x="275" y="338"/>
                  </a:cubicBezTo>
                  <a:cubicBezTo>
                    <a:pt x="275" y="338"/>
                    <a:pt x="276" y="338"/>
                    <a:pt x="278" y="338"/>
                  </a:cubicBezTo>
                  <a:cubicBezTo>
                    <a:pt x="298" y="338"/>
                    <a:pt x="298" y="338"/>
                    <a:pt x="298" y="338"/>
                  </a:cubicBezTo>
                  <a:cubicBezTo>
                    <a:pt x="345" y="336"/>
                    <a:pt x="453" y="321"/>
                    <a:pt x="535" y="227"/>
                  </a:cubicBezTo>
                  <a:cubicBezTo>
                    <a:pt x="583" y="169"/>
                    <a:pt x="583" y="169"/>
                    <a:pt x="583" y="169"/>
                  </a:cubicBezTo>
                  <a:cubicBezTo>
                    <a:pt x="568" y="187"/>
                    <a:pt x="568" y="187"/>
                    <a:pt x="568" y="187"/>
                  </a:cubicBezTo>
                  <a:cubicBezTo>
                    <a:pt x="573" y="185"/>
                    <a:pt x="577" y="183"/>
                    <a:pt x="579" y="183"/>
                  </a:cubicBezTo>
                  <a:cubicBezTo>
                    <a:pt x="583" y="181"/>
                    <a:pt x="600" y="161"/>
                    <a:pt x="600" y="161"/>
                  </a:cubicBezTo>
                  <a:cubicBezTo>
                    <a:pt x="600" y="161"/>
                    <a:pt x="605" y="151"/>
                    <a:pt x="592" y="159"/>
                  </a:cubicBezTo>
                  <a:close/>
                </a:path>
              </a:pathLst>
            </a:custGeom>
            <a:gradFill flip="none" rotWithShape="1">
              <a:gsLst>
                <a:gs pos="99351">
                  <a:schemeClr val="bg1">
                    <a:lumMod val="85000"/>
                  </a:schemeClr>
                </a:gs>
                <a:gs pos="37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C2EA1C6-3AB3-48A8-B857-0C9C27D998F8}"/>
                </a:ext>
              </a:extLst>
            </p:cNvPr>
            <p:cNvSpPr/>
            <p:nvPr/>
          </p:nvSpPr>
          <p:spPr>
            <a:xfrm rot="19619906">
              <a:off x="2272707" y="3283729"/>
              <a:ext cx="1607580" cy="503609"/>
            </a:xfrm>
            <a:prstGeom prst="ellipse">
              <a:avLst/>
            </a:prstGeom>
            <a:gradFill flip="none" rotWithShape="1">
              <a:gsLst>
                <a:gs pos="10000">
                  <a:sysClr val="windowText" lastClr="000000">
                    <a:lumMod val="50000"/>
                    <a:lumOff val="50000"/>
                    <a:alpha val="61000"/>
                  </a:sysClr>
                </a:gs>
                <a:gs pos="100000">
                  <a:sysClr val="window" lastClr="FFFFFF">
                    <a:alpha val="0"/>
                    <a:lumMod val="0"/>
                    <a:lumOff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751027F-E9E6-4A82-A72E-64F15086F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825" y="4361786"/>
              <a:ext cx="20638" cy="0"/>
            </a:xfrm>
            <a:custGeom>
              <a:avLst/>
              <a:gdLst>
                <a:gd name="T0" fmla="*/ 0 w 4"/>
                <a:gd name="T1" fmla="*/ 4 w 4"/>
                <a:gd name="T2" fmla="*/ 3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C68B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93F09F0-BAB3-475A-824E-D8726529E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5763" y="4361786"/>
              <a:ext cx="20638" cy="0"/>
            </a:xfrm>
            <a:custGeom>
              <a:avLst/>
              <a:gdLst>
                <a:gd name="T0" fmla="*/ 0 w 4"/>
                <a:gd name="T1" fmla="*/ 4 w 4"/>
                <a:gd name="T2" fmla="*/ 1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8B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AF2BB7D-0153-4009-B6D9-CE773ACE4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006" y="2496212"/>
              <a:ext cx="9295406" cy="1865576"/>
            </a:xfrm>
            <a:custGeom>
              <a:avLst/>
              <a:gdLst>
                <a:gd name="T0" fmla="*/ 356 w 1694"/>
                <a:gd name="T1" fmla="*/ 0 h 338"/>
                <a:gd name="T2" fmla="*/ 91 w 1694"/>
                <a:gd name="T3" fmla="*/ 127 h 338"/>
                <a:gd name="T4" fmla="*/ 55 w 1694"/>
                <a:gd name="T5" fmla="*/ 169 h 338"/>
                <a:gd name="T6" fmla="*/ 7 w 1694"/>
                <a:gd name="T7" fmla="*/ 227 h 338"/>
                <a:gd name="T8" fmla="*/ 0 w 1694"/>
                <a:gd name="T9" fmla="*/ 234 h 338"/>
                <a:gd name="T10" fmla="*/ 76 w 1694"/>
                <a:gd name="T11" fmla="*/ 197 h 338"/>
                <a:gd name="T12" fmla="*/ 83 w 1694"/>
                <a:gd name="T13" fmla="*/ 202 h 338"/>
                <a:gd name="T14" fmla="*/ 103 w 1694"/>
                <a:gd name="T15" fmla="*/ 227 h 338"/>
                <a:gd name="T16" fmla="*/ 340 w 1694"/>
                <a:gd name="T17" fmla="*/ 338 h 338"/>
                <a:gd name="T18" fmla="*/ 360 w 1694"/>
                <a:gd name="T19" fmla="*/ 338 h 338"/>
                <a:gd name="T20" fmla="*/ 363 w 1694"/>
                <a:gd name="T21" fmla="*/ 338 h 338"/>
                <a:gd name="T22" fmla="*/ 364 w 1694"/>
                <a:gd name="T23" fmla="*/ 338 h 338"/>
                <a:gd name="T24" fmla="*/ 1694 w 1694"/>
                <a:gd name="T25" fmla="*/ 338 h 338"/>
                <a:gd name="T26" fmla="*/ 1694 w 1694"/>
                <a:gd name="T27" fmla="*/ 0 h 338"/>
                <a:gd name="T28" fmla="*/ 356 w 1694"/>
                <a:gd name="T29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94" h="338">
                  <a:moveTo>
                    <a:pt x="356" y="0"/>
                  </a:moveTo>
                  <a:cubicBezTo>
                    <a:pt x="178" y="3"/>
                    <a:pt x="91" y="127"/>
                    <a:pt x="91" y="127"/>
                  </a:cubicBezTo>
                  <a:cubicBezTo>
                    <a:pt x="55" y="169"/>
                    <a:pt x="55" y="169"/>
                    <a:pt x="55" y="169"/>
                  </a:cubicBezTo>
                  <a:cubicBezTo>
                    <a:pt x="7" y="227"/>
                    <a:pt x="7" y="227"/>
                    <a:pt x="7" y="227"/>
                  </a:cubicBezTo>
                  <a:cubicBezTo>
                    <a:pt x="5" y="229"/>
                    <a:pt x="2" y="232"/>
                    <a:pt x="0" y="234"/>
                  </a:cubicBezTo>
                  <a:cubicBezTo>
                    <a:pt x="32" y="214"/>
                    <a:pt x="69" y="192"/>
                    <a:pt x="76" y="197"/>
                  </a:cubicBezTo>
                  <a:cubicBezTo>
                    <a:pt x="78" y="198"/>
                    <a:pt x="80" y="200"/>
                    <a:pt x="83" y="202"/>
                  </a:cubicBezTo>
                  <a:cubicBezTo>
                    <a:pt x="103" y="227"/>
                    <a:pt x="103" y="227"/>
                    <a:pt x="103" y="227"/>
                  </a:cubicBezTo>
                  <a:cubicBezTo>
                    <a:pt x="185" y="321"/>
                    <a:pt x="293" y="336"/>
                    <a:pt x="340" y="338"/>
                  </a:cubicBezTo>
                  <a:cubicBezTo>
                    <a:pt x="360" y="338"/>
                    <a:pt x="360" y="338"/>
                    <a:pt x="360" y="338"/>
                  </a:cubicBezTo>
                  <a:cubicBezTo>
                    <a:pt x="362" y="338"/>
                    <a:pt x="363" y="338"/>
                    <a:pt x="363" y="338"/>
                  </a:cubicBezTo>
                  <a:cubicBezTo>
                    <a:pt x="364" y="338"/>
                    <a:pt x="364" y="338"/>
                    <a:pt x="364" y="338"/>
                  </a:cubicBezTo>
                  <a:cubicBezTo>
                    <a:pt x="1694" y="338"/>
                    <a:pt x="1694" y="338"/>
                    <a:pt x="1694" y="338"/>
                  </a:cubicBezTo>
                  <a:cubicBezTo>
                    <a:pt x="1694" y="0"/>
                    <a:pt x="1694" y="0"/>
                    <a:pt x="1694" y="0"/>
                  </a:cubicBezTo>
                  <a:lnTo>
                    <a:pt x="3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21000">
                  <a:schemeClr val="accent4"/>
                </a:gs>
                <a:gs pos="100000">
                  <a:schemeClr val="accent4"/>
                </a:gs>
              </a:gsLst>
              <a:lin ang="300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B43C9DC-B1FE-46C9-BDCA-352517149C6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55149" y="1715811"/>
            <a:ext cx="8802094" cy="1790700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  <a:latin typeface="Arial"/>
                <a:cs typeface="Arial"/>
              </a:rPr>
              <a:t>Workday Swag Giveaway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FF51A-C3F3-4CD0-878B-5AC8354090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926013"/>
            <a:ext cx="628650" cy="211137"/>
          </a:xfrm>
        </p:spPr>
        <p:txBody>
          <a:bodyPr/>
          <a:lstStyle/>
          <a:p>
            <a:fld id="{D0B5CDF8-54D5-6043-A52E-76818AC5EAB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08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DBFD39D-17CD-476C-9751-0DB4C944E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Giveaway Items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104E3-E619-4AF4-A6A1-367F3DFCDD68}"/>
              </a:ext>
            </a:extLst>
          </p:cNvPr>
          <p:cNvSpPr txBox="1"/>
          <p:nvPr/>
        </p:nvSpPr>
        <p:spPr>
          <a:xfrm>
            <a:off x="383241" y="1499347"/>
            <a:ext cx="29583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</a:t>
            </a:r>
            <a:r>
              <a:rPr lang="en-US" b="1"/>
              <a:t>three</a:t>
            </a:r>
            <a:r>
              <a:rPr lang="en-US"/>
              <a:t> winners of this session’s giveaway will be randomly selected and contacted by the </a:t>
            </a:r>
            <a:r>
              <a:rPr lang="en-US" b="1"/>
              <a:t>end of day</a:t>
            </a:r>
            <a:r>
              <a:rPr lang="en-US"/>
              <a:t>. Each winner will receive one item. </a:t>
            </a:r>
          </a:p>
          <a:p>
            <a:endParaRPr lang="en-US"/>
          </a:p>
          <a:p>
            <a:r>
              <a:rPr lang="en-US" b="1"/>
              <a:t>Thank you for your participation!</a:t>
            </a:r>
          </a:p>
        </p:txBody>
      </p:sp>
      <p:pic>
        <p:nvPicPr>
          <p:cNvPr id="4" name="Picture 3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8B6840EF-8EAA-43C9-A689-815CF4847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962" y="1026465"/>
            <a:ext cx="5049294" cy="3531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2594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D554F-1D8D-4F39-90C6-76AC2DEE93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18</a:t>
            </a:fld>
            <a:endParaRPr lang="en-US"/>
          </a:p>
        </p:txBody>
      </p:sp>
      <p:sp>
        <p:nvSpPr>
          <p:cNvPr id="8" name="Flowchart: Card 3">
            <a:extLst>
              <a:ext uri="{FF2B5EF4-FFF2-40B4-BE49-F238E27FC236}">
                <a16:creationId xmlns:a16="http://schemas.microsoft.com/office/drawing/2014/main" id="{35E4A35F-33C9-4789-BFF8-D9E410226BF8}"/>
              </a:ext>
            </a:extLst>
          </p:cNvPr>
          <p:cNvSpPr/>
          <p:nvPr/>
        </p:nvSpPr>
        <p:spPr>
          <a:xfrm>
            <a:off x="5987596" y="6604"/>
            <a:ext cx="3156404" cy="4927036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000" y="0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3">
              <a:alphaModFix amt="59000"/>
            </a:blip>
            <a:srcRect/>
            <a:stretch>
              <a:fillRect r="-18481"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Flowchart: Card 3">
            <a:extLst>
              <a:ext uri="{FF2B5EF4-FFF2-40B4-BE49-F238E27FC236}">
                <a16:creationId xmlns:a16="http://schemas.microsoft.com/office/drawing/2014/main" id="{1A45D56A-A16E-470A-9157-F1D3AEC79B4A}"/>
              </a:ext>
            </a:extLst>
          </p:cNvPr>
          <p:cNvSpPr/>
          <p:nvPr/>
        </p:nvSpPr>
        <p:spPr>
          <a:xfrm>
            <a:off x="5987596" y="6604"/>
            <a:ext cx="3156404" cy="4927036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000" y="0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3">
              <a:alphaModFix amt="59000"/>
            </a:blip>
            <a:srcRect/>
            <a:stretch>
              <a:fillRect r="-18481"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54A811-DE0F-4A95-8093-2EE5E69733D1}"/>
              </a:ext>
            </a:extLst>
          </p:cNvPr>
          <p:cNvSpPr txBox="1"/>
          <p:nvPr/>
        </p:nvSpPr>
        <p:spPr>
          <a:xfrm>
            <a:off x="998361" y="1136972"/>
            <a:ext cx="6036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Keep up to date by visiting the </a:t>
            </a:r>
          </a:p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Knight Vision website at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knightvision.it.ucf.edu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A50370-97CA-43F2-A4CA-1E84A9B4DFE8}"/>
              </a:ext>
            </a:extLst>
          </p:cNvPr>
          <p:cNvSpPr txBox="1"/>
          <p:nvPr/>
        </p:nvSpPr>
        <p:spPr>
          <a:xfrm>
            <a:off x="1047581" y="2016522"/>
            <a:ext cx="2643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knightvision@ucf.edu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67A4D0-DEAF-4F44-B0FB-0815C9956304}"/>
              </a:ext>
            </a:extLst>
          </p:cNvPr>
          <p:cNvSpPr txBox="1"/>
          <p:nvPr/>
        </p:nvSpPr>
        <p:spPr>
          <a:xfrm>
            <a:off x="1047581" y="3443339"/>
            <a:ext cx="37176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Provide feedback:</a:t>
            </a:r>
          </a:p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https://tinyurl.com/KnightVisionFeedback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666DEC-6DFA-4B58-88B1-7C6E9518BF49}"/>
              </a:ext>
            </a:extLst>
          </p:cNvPr>
          <p:cNvSpPr txBox="1"/>
          <p:nvPr/>
        </p:nvSpPr>
        <p:spPr>
          <a:xfrm>
            <a:off x="1030103" y="2681144"/>
            <a:ext cx="40430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Subscribe to our newsletter:</a:t>
            </a:r>
          </a:p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https://tinyurl.com/KVNewsletterSubscription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8AC96E-D284-4330-80DE-AA4E11417EA6}"/>
              </a:ext>
            </a:extLst>
          </p:cNvPr>
          <p:cNvSpPr txBox="1"/>
          <p:nvPr/>
        </p:nvSpPr>
        <p:spPr>
          <a:xfrm>
            <a:off x="1065984" y="4217587"/>
            <a:ext cx="4073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Participate in our virtual events and open forums:</a:t>
            </a:r>
          </a:p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knightvision.it.ucf.edu/get-involved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8771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60C519-D21D-4F60-A730-F8F0C0598D7B}"/>
              </a:ext>
            </a:extLst>
          </p:cNvPr>
          <p:cNvSpPr/>
          <p:nvPr/>
        </p:nvSpPr>
        <p:spPr>
          <a:xfrm>
            <a:off x="-1143" y="0"/>
            <a:ext cx="9144000" cy="5136896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1B3C42DF-72A6-465F-BFEB-0F2A9FD35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04"/>
            <a:ext cx="914400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BD5EF9-D3A7-4436-B59D-31BF70221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19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E94318-C10C-487F-B071-1BB64CBF4BBD}"/>
              </a:ext>
            </a:extLst>
          </p:cNvPr>
          <p:cNvSpPr txBox="1">
            <a:spLocks/>
          </p:cNvSpPr>
          <p:nvPr/>
        </p:nvSpPr>
        <p:spPr>
          <a:xfrm>
            <a:off x="0" y="1686812"/>
            <a:ext cx="9144000" cy="1756667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0" kern="1200">
                <a:solidFill>
                  <a:schemeClr val="tx1"/>
                </a:solidFill>
                <a:latin typeface="Helvetica Neue" panose="02000503000000020004"/>
                <a:ea typeface="Helvetica Neue" panose="02000503000000020004"/>
                <a:cs typeface="Helvetica Neue" panose="02000503000000020004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en-US" sz="4400" b="1">
                <a:cs typeface="Helvetica" panose="020B0604020202020204" pitchFamily="34" charset="0"/>
              </a:rPr>
              <a:t>Thank you for your support!</a:t>
            </a:r>
            <a:endParaRPr lang="en-US" sz="2400" b="1"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416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0B1416D5-E7AE-43D2-85B6-73CE2491F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81000">
                <a:srgbClr val="EEEEEE"/>
              </a:gs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</a:gra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C2F683-8400-494B-B2AF-09E946DB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2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F2EA03-3099-42C6-9D6B-711F66C34A5F}"/>
              </a:ext>
            </a:extLst>
          </p:cNvPr>
          <p:cNvCxnSpPr/>
          <p:nvPr/>
        </p:nvCxnSpPr>
        <p:spPr>
          <a:xfrm>
            <a:off x="3207659" y="849086"/>
            <a:ext cx="0" cy="35632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71B32A2-9F1A-49E5-A35E-341978B116D8}"/>
              </a:ext>
            </a:extLst>
          </p:cNvPr>
          <p:cNvSpPr/>
          <p:nvPr/>
        </p:nvSpPr>
        <p:spPr>
          <a:xfrm>
            <a:off x="243116" y="849086"/>
            <a:ext cx="2768562" cy="3563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3000" b="1">
                <a:latin typeface="Helvetica" panose="020B0604020202020204" pitchFamily="34" charset="0"/>
                <a:cs typeface="Helvetica" panose="020B0604020202020204" pitchFamily="34" charset="0"/>
              </a:rPr>
              <a:t>Agenda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2D74B3B7-BDEB-4360-9684-B288E18299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2353222"/>
              </p:ext>
            </p:extLst>
          </p:nvPr>
        </p:nvGraphicFramePr>
        <p:xfrm>
          <a:off x="3400579" y="955842"/>
          <a:ext cx="5500305" cy="3349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14334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9C914C-F9C7-4B4D-9D07-5E948FC764EF}"/>
              </a:ext>
            </a:extLst>
          </p:cNvPr>
          <p:cNvSpPr/>
          <p:nvPr/>
        </p:nvSpPr>
        <p:spPr>
          <a:xfrm>
            <a:off x="0" y="1157101"/>
            <a:ext cx="9144000" cy="2829298"/>
          </a:xfrm>
          <a:prstGeom prst="rect">
            <a:avLst/>
          </a:pr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39A8943-F18B-45EA-A9E5-E63E18B55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Introductions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99CC0F36-4360-4124-9A80-1B567C694772}"/>
              </a:ext>
            </a:extLst>
          </p:cNvPr>
          <p:cNvSpPr txBox="1">
            <a:spLocks/>
          </p:cNvSpPr>
          <p:nvPr/>
        </p:nvSpPr>
        <p:spPr>
          <a:xfrm>
            <a:off x="0" y="4926013"/>
            <a:ext cx="628650" cy="211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75" b="0" i="0" kern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5CDF8-54D5-6043-A52E-76818AC5EAB8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90701D-ABA9-4328-88CA-16013D633FBC}"/>
              </a:ext>
            </a:extLst>
          </p:cNvPr>
          <p:cNvGrpSpPr/>
          <p:nvPr/>
        </p:nvGrpSpPr>
        <p:grpSpPr>
          <a:xfrm>
            <a:off x="579006" y="1244563"/>
            <a:ext cx="8505044" cy="2510895"/>
            <a:chOff x="579006" y="1230495"/>
            <a:chExt cx="8505044" cy="251089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EB75F-5A5D-45E1-A183-95E3A627E8A8}"/>
                </a:ext>
              </a:extLst>
            </p:cNvPr>
            <p:cNvSpPr txBox="1"/>
            <p:nvPr/>
          </p:nvSpPr>
          <p:spPr>
            <a:xfrm>
              <a:off x="3914637" y="2787283"/>
              <a:ext cx="18478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Roboto Slab Regular" panose="020B0604020202020204" charset="0"/>
                  <a:ea typeface="Roboto Slab Regular" panose="020B0604020202020204" charset="0"/>
                </a:rPr>
                <a:t>Mika Garcia</a:t>
              </a:r>
            </a:p>
            <a:p>
              <a:r>
                <a:rPr lang="en-US" sz="1400">
                  <a:latin typeface="Roboto Slab Regular" panose="020B0604020202020204" charset="0"/>
                  <a:ea typeface="Roboto Slab Regular" panose="020B0604020202020204" charset="0"/>
                </a:rPr>
                <a:t>Knight Vision Communications Analyst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F6902C-1EB5-4F7B-B114-A193D2DB608E}"/>
                </a:ext>
              </a:extLst>
            </p:cNvPr>
            <p:cNvSpPr txBox="1"/>
            <p:nvPr/>
          </p:nvSpPr>
          <p:spPr>
            <a:xfrm>
              <a:off x="579006" y="2758318"/>
              <a:ext cx="19607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Roboto Slab Regular" panose="020B0604020202020204" charset="0"/>
                  <a:ea typeface="Roboto Slab Regular" panose="020B0604020202020204" charset="0"/>
                </a:rPr>
                <a:t>David Canova</a:t>
              </a:r>
            </a:p>
            <a:p>
              <a:r>
                <a:rPr lang="en-US" sz="1400">
                  <a:latin typeface="Roboto Slab Regular" panose="020B0604020202020204" charset="0"/>
                  <a:ea typeface="Roboto Slab Regular" panose="020B0604020202020204" charset="0"/>
                </a:rPr>
                <a:t>Workday Implementation Lead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57241F-63C2-43EB-9228-9165773AE0BC}"/>
                </a:ext>
              </a:extLst>
            </p:cNvPr>
            <p:cNvSpPr txBox="1"/>
            <p:nvPr/>
          </p:nvSpPr>
          <p:spPr>
            <a:xfrm>
              <a:off x="6897101" y="2758318"/>
              <a:ext cx="21869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Roboto Slab Regular" panose="020B0604020202020204" charset="0"/>
                  <a:ea typeface="Roboto Slab Regular" panose="020B0604020202020204" charset="0"/>
                </a:rPr>
                <a:t>Jacqueline Lewis</a:t>
              </a:r>
            </a:p>
            <a:p>
              <a:r>
                <a:rPr lang="en-US" sz="1400">
                  <a:latin typeface="Roboto Slab Regular" panose="020B0604020202020204" charset="0"/>
                  <a:ea typeface="Roboto Slab Regular" panose="020B0604020202020204" charset="0"/>
                </a:rPr>
                <a:t>Training Lead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ECC0364-A8F9-4016-B375-24EE693A2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9187" y="1230495"/>
              <a:ext cx="1733813" cy="1733813"/>
            </a:xfrm>
            <a:prstGeom prst="rect">
              <a:avLst/>
            </a:prstGeom>
          </p:spPr>
        </p:pic>
        <p:pic>
          <p:nvPicPr>
            <p:cNvPr id="27" name="Picture 26" descr="A person smiling at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CE1D56B8-6C46-4B94-8BCA-2546D4308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5093" y="1233840"/>
              <a:ext cx="1733814" cy="1733814"/>
            </a:xfrm>
            <a:prstGeom prst="rect">
              <a:avLst/>
            </a:prstGeom>
          </p:spPr>
        </p:pic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D7AA2789-FE95-409E-832D-69A3BD640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006" y="1436486"/>
              <a:ext cx="1321832" cy="1321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6699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A47EC0B3-3AAF-4E2A-AD50-88C2DF334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9144000" cy="51435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2DB8BA-75F6-4B17-B468-2F4A0BE4ED05}"/>
              </a:ext>
            </a:extLst>
          </p:cNvPr>
          <p:cNvGrpSpPr/>
          <p:nvPr/>
        </p:nvGrpSpPr>
        <p:grpSpPr>
          <a:xfrm>
            <a:off x="0" y="1898045"/>
            <a:ext cx="9144000" cy="1347409"/>
            <a:chOff x="-1588" y="2496212"/>
            <a:chExt cx="12192000" cy="186557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766E4A7-12D1-4549-8540-DF79813FC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88" y="2496212"/>
              <a:ext cx="3318744" cy="1865576"/>
            </a:xfrm>
            <a:custGeom>
              <a:avLst/>
              <a:gdLst>
                <a:gd name="T0" fmla="*/ 592 w 605"/>
                <a:gd name="T1" fmla="*/ 159 h 338"/>
                <a:gd name="T2" fmla="*/ 567 w 605"/>
                <a:gd name="T3" fmla="*/ 150 h 338"/>
                <a:gd name="T4" fmla="*/ 547 w 605"/>
                <a:gd name="T5" fmla="*/ 127 h 338"/>
                <a:gd name="T6" fmla="*/ 282 w 605"/>
                <a:gd name="T7" fmla="*/ 0 h 338"/>
                <a:gd name="T8" fmla="*/ 0 w 605"/>
                <a:gd name="T9" fmla="*/ 0 h 338"/>
                <a:gd name="T10" fmla="*/ 0 w 605"/>
                <a:gd name="T11" fmla="*/ 338 h 338"/>
                <a:gd name="T12" fmla="*/ 274 w 605"/>
                <a:gd name="T13" fmla="*/ 338 h 338"/>
                <a:gd name="T14" fmla="*/ 275 w 605"/>
                <a:gd name="T15" fmla="*/ 338 h 338"/>
                <a:gd name="T16" fmla="*/ 278 w 605"/>
                <a:gd name="T17" fmla="*/ 338 h 338"/>
                <a:gd name="T18" fmla="*/ 298 w 605"/>
                <a:gd name="T19" fmla="*/ 338 h 338"/>
                <a:gd name="T20" fmla="*/ 535 w 605"/>
                <a:gd name="T21" fmla="*/ 227 h 338"/>
                <a:gd name="T22" fmla="*/ 583 w 605"/>
                <a:gd name="T23" fmla="*/ 169 h 338"/>
                <a:gd name="T24" fmla="*/ 568 w 605"/>
                <a:gd name="T25" fmla="*/ 187 h 338"/>
                <a:gd name="T26" fmla="*/ 579 w 605"/>
                <a:gd name="T27" fmla="*/ 183 h 338"/>
                <a:gd name="T28" fmla="*/ 600 w 605"/>
                <a:gd name="T29" fmla="*/ 161 h 338"/>
                <a:gd name="T30" fmla="*/ 592 w 605"/>
                <a:gd name="T31" fmla="*/ 159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5" h="338">
                  <a:moveTo>
                    <a:pt x="592" y="159"/>
                  </a:moveTo>
                  <a:cubicBezTo>
                    <a:pt x="583" y="163"/>
                    <a:pt x="573" y="156"/>
                    <a:pt x="567" y="150"/>
                  </a:cubicBezTo>
                  <a:cubicBezTo>
                    <a:pt x="547" y="127"/>
                    <a:pt x="547" y="127"/>
                    <a:pt x="547" y="127"/>
                  </a:cubicBezTo>
                  <a:cubicBezTo>
                    <a:pt x="547" y="127"/>
                    <a:pt x="460" y="3"/>
                    <a:pt x="2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38"/>
                    <a:pt x="0" y="338"/>
                    <a:pt x="0" y="338"/>
                  </a:cubicBezTo>
                  <a:cubicBezTo>
                    <a:pt x="274" y="338"/>
                    <a:pt x="274" y="338"/>
                    <a:pt x="274" y="338"/>
                  </a:cubicBezTo>
                  <a:cubicBezTo>
                    <a:pt x="275" y="338"/>
                    <a:pt x="275" y="338"/>
                    <a:pt x="275" y="338"/>
                  </a:cubicBezTo>
                  <a:cubicBezTo>
                    <a:pt x="275" y="338"/>
                    <a:pt x="276" y="338"/>
                    <a:pt x="278" y="338"/>
                  </a:cubicBezTo>
                  <a:cubicBezTo>
                    <a:pt x="298" y="338"/>
                    <a:pt x="298" y="338"/>
                    <a:pt x="298" y="338"/>
                  </a:cubicBezTo>
                  <a:cubicBezTo>
                    <a:pt x="345" y="336"/>
                    <a:pt x="453" y="321"/>
                    <a:pt x="535" y="227"/>
                  </a:cubicBezTo>
                  <a:cubicBezTo>
                    <a:pt x="583" y="169"/>
                    <a:pt x="583" y="169"/>
                    <a:pt x="583" y="169"/>
                  </a:cubicBezTo>
                  <a:cubicBezTo>
                    <a:pt x="568" y="187"/>
                    <a:pt x="568" y="187"/>
                    <a:pt x="568" y="187"/>
                  </a:cubicBezTo>
                  <a:cubicBezTo>
                    <a:pt x="573" y="185"/>
                    <a:pt x="577" y="183"/>
                    <a:pt x="579" y="183"/>
                  </a:cubicBezTo>
                  <a:cubicBezTo>
                    <a:pt x="583" y="181"/>
                    <a:pt x="600" y="161"/>
                    <a:pt x="600" y="161"/>
                  </a:cubicBezTo>
                  <a:cubicBezTo>
                    <a:pt x="600" y="161"/>
                    <a:pt x="605" y="151"/>
                    <a:pt x="592" y="159"/>
                  </a:cubicBezTo>
                  <a:close/>
                </a:path>
              </a:pathLst>
            </a:custGeom>
            <a:gradFill flip="none" rotWithShape="1">
              <a:gsLst>
                <a:gs pos="99351">
                  <a:schemeClr val="bg1">
                    <a:lumMod val="85000"/>
                  </a:schemeClr>
                </a:gs>
                <a:gs pos="37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C2EA1C6-3AB3-48A8-B857-0C9C27D998F8}"/>
                </a:ext>
              </a:extLst>
            </p:cNvPr>
            <p:cNvSpPr/>
            <p:nvPr/>
          </p:nvSpPr>
          <p:spPr>
            <a:xfrm rot="19619906">
              <a:off x="2272707" y="3283729"/>
              <a:ext cx="1607580" cy="503609"/>
            </a:xfrm>
            <a:prstGeom prst="ellipse">
              <a:avLst/>
            </a:prstGeom>
            <a:gradFill flip="none" rotWithShape="1">
              <a:gsLst>
                <a:gs pos="10000">
                  <a:sysClr val="windowText" lastClr="000000">
                    <a:lumMod val="50000"/>
                    <a:lumOff val="50000"/>
                    <a:alpha val="61000"/>
                  </a:sysClr>
                </a:gs>
                <a:gs pos="100000">
                  <a:sysClr val="window" lastClr="FFFFFF">
                    <a:alpha val="0"/>
                    <a:lumMod val="0"/>
                    <a:lumOff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751027F-E9E6-4A82-A72E-64F15086F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825" y="4361786"/>
              <a:ext cx="20638" cy="0"/>
            </a:xfrm>
            <a:custGeom>
              <a:avLst/>
              <a:gdLst>
                <a:gd name="T0" fmla="*/ 0 w 4"/>
                <a:gd name="T1" fmla="*/ 4 w 4"/>
                <a:gd name="T2" fmla="*/ 3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C68B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93F09F0-BAB3-475A-824E-D8726529E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5763" y="4361786"/>
              <a:ext cx="20638" cy="0"/>
            </a:xfrm>
            <a:custGeom>
              <a:avLst/>
              <a:gdLst>
                <a:gd name="T0" fmla="*/ 0 w 4"/>
                <a:gd name="T1" fmla="*/ 4 w 4"/>
                <a:gd name="T2" fmla="*/ 1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8B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AF2BB7D-0153-4009-B6D9-CE773ACE4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006" y="2496212"/>
              <a:ext cx="9295406" cy="1865576"/>
            </a:xfrm>
            <a:custGeom>
              <a:avLst/>
              <a:gdLst>
                <a:gd name="T0" fmla="*/ 356 w 1694"/>
                <a:gd name="T1" fmla="*/ 0 h 338"/>
                <a:gd name="T2" fmla="*/ 91 w 1694"/>
                <a:gd name="T3" fmla="*/ 127 h 338"/>
                <a:gd name="T4" fmla="*/ 55 w 1694"/>
                <a:gd name="T5" fmla="*/ 169 h 338"/>
                <a:gd name="T6" fmla="*/ 7 w 1694"/>
                <a:gd name="T7" fmla="*/ 227 h 338"/>
                <a:gd name="T8" fmla="*/ 0 w 1694"/>
                <a:gd name="T9" fmla="*/ 234 h 338"/>
                <a:gd name="T10" fmla="*/ 76 w 1694"/>
                <a:gd name="T11" fmla="*/ 197 h 338"/>
                <a:gd name="T12" fmla="*/ 83 w 1694"/>
                <a:gd name="T13" fmla="*/ 202 h 338"/>
                <a:gd name="T14" fmla="*/ 103 w 1694"/>
                <a:gd name="T15" fmla="*/ 227 h 338"/>
                <a:gd name="T16" fmla="*/ 340 w 1694"/>
                <a:gd name="T17" fmla="*/ 338 h 338"/>
                <a:gd name="T18" fmla="*/ 360 w 1694"/>
                <a:gd name="T19" fmla="*/ 338 h 338"/>
                <a:gd name="T20" fmla="*/ 363 w 1694"/>
                <a:gd name="T21" fmla="*/ 338 h 338"/>
                <a:gd name="T22" fmla="*/ 364 w 1694"/>
                <a:gd name="T23" fmla="*/ 338 h 338"/>
                <a:gd name="T24" fmla="*/ 1694 w 1694"/>
                <a:gd name="T25" fmla="*/ 338 h 338"/>
                <a:gd name="T26" fmla="*/ 1694 w 1694"/>
                <a:gd name="T27" fmla="*/ 0 h 338"/>
                <a:gd name="T28" fmla="*/ 356 w 1694"/>
                <a:gd name="T29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94" h="338">
                  <a:moveTo>
                    <a:pt x="356" y="0"/>
                  </a:moveTo>
                  <a:cubicBezTo>
                    <a:pt x="178" y="3"/>
                    <a:pt x="91" y="127"/>
                    <a:pt x="91" y="127"/>
                  </a:cubicBezTo>
                  <a:cubicBezTo>
                    <a:pt x="55" y="169"/>
                    <a:pt x="55" y="169"/>
                    <a:pt x="55" y="169"/>
                  </a:cubicBezTo>
                  <a:cubicBezTo>
                    <a:pt x="7" y="227"/>
                    <a:pt x="7" y="227"/>
                    <a:pt x="7" y="227"/>
                  </a:cubicBezTo>
                  <a:cubicBezTo>
                    <a:pt x="5" y="229"/>
                    <a:pt x="2" y="232"/>
                    <a:pt x="0" y="234"/>
                  </a:cubicBezTo>
                  <a:cubicBezTo>
                    <a:pt x="32" y="214"/>
                    <a:pt x="69" y="192"/>
                    <a:pt x="76" y="197"/>
                  </a:cubicBezTo>
                  <a:cubicBezTo>
                    <a:pt x="78" y="198"/>
                    <a:pt x="80" y="200"/>
                    <a:pt x="83" y="202"/>
                  </a:cubicBezTo>
                  <a:cubicBezTo>
                    <a:pt x="103" y="227"/>
                    <a:pt x="103" y="227"/>
                    <a:pt x="103" y="227"/>
                  </a:cubicBezTo>
                  <a:cubicBezTo>
                    <a:pt x="185" y="321"/>
                    <a:pt x="293" y="336"/>
                    <a:pt x="340" y="338"/>
                  </a:cubicBezTo>
                  <a:cubicBezTo>
                    <a:pt x="360" y="338"/>
                    <a:pt x="360" y="338"/>
                    <a:pt x="360" y="338"/>
                  </a:cubicBezTo>
                  <a:cubicBezTo>
                    <a:pt x="362" y="338"/>
                    <a:pt x="363" y="338"/>
                    <a:pt x="363" y="338"/>
                  </a:cubicBezTo>
                  <a:cubicBezTo>
                    <a:pt x="364" y="338"/>
                    <a:pt x="364" y="338"/>
                    <a:pt x="364" y="338"/>
                  </a:cubicBezTo>
                  <a:cubicBezTo>
                    <a:pt x="1694" y="338"/>
                    <a:pt x="1694" y="338"/>
                    <a:pt x="1694" y="338"/>
                  </a:cubicBezTo>
                  <a:cubicBezTo>
                    <a:pt x="1694" y="0"/>
                    <a:pt x="1694" y="0"/>
                    <a:pt x="1694" y="0"/>
                  </a:cubicBezTo>
                  <a:lnTo>
                    <a:pt x="3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21000">
                  <a:schemeClr val="accent4"/>
                </a:gs>
                <a:gs pos="100000">
                  <a:schemeClr val="accent4"/>
                </a:gs>
              </a:gsLst>
              <a:lin ang="300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B43C9DC-B1FE-46C9-BDCA-352517149C6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55149" y="1715811"/>
            <a:ext cx="8802094" cy="1790700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  <a:latin typeface="Arial"/>
                <a:cs typeface="Arial"/>
              </a:rPr>
              <a:t>What is Workday?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FF51A-C3F3-4CD0-878B-5AC8354090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926013"/>
            <a:ext cx="628650" cy="211137"/>
          </a:xfrm>
        </p:spPr>
        <p:txBody>
          <a:bodyPr/>
          <a:lstStyle/>
          <a:p>
            <a:fld id="{D0B5CDF8-54D5-6043-A52E-76818AC5EAB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56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&#10;&#10;Description automatically generated with low confidence">
            <a:extLst>
              <a:ext uri="{FF2B5EF4-FFF2-40B4-BE49-F238E27FC236}">
                <a16:creationId xmlns:a16="http://schemas.microsoft.com/office/drawing/2014/main" id="{0DEC92E0-4456-477F-A5C2-9F9CF7AAC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11"/>
            <a:ext cx="9144000" cy="51435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43421" y="677204"/>
            <a:ext cx="8115300" cy="478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>
                <a:solidFill>
                  <a:srgbClr val="FFC000"/>
                </a:solidFill>
                <a:latin typeface="Roboto Slab Regular"/>
              </a:rPr>
              <a:t>at </a:t>
            </a:r>
            <a:r>
              <a:rPr lang="en-US" sz="3200" b="1">
                <a:solidFill>
                  <a:srgbClr val="FFC000"/>
                </a:solidFill>
                <a:latin typeface="Roboto Slab Regular"/>
              </a:rPr>
              <a:t>UCF</a:t>
            </a:r>
          </a:p>
        </p:txBody>
      </p:sp>
      <p:sp>
        <p:nvSpPr>
          <p:cNvPr id="3" name="AutoShape 3"/>
          <p:cNvSpPr/>
          <p:nvPr/>
        </p:nvSpPr>
        <p:spPr>
          <a:xfrm>
            <a:off x="514350" y="1857359"/>
            <a:ext cx="1903580" cy="2721517"/>
          </a:xfrm>
          <a:prstGeom prst="rect">
            <a:avLst/>
          </a:prstGeom>
          <a:solidFill>
            <a:srgbClr val="0067AB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2584924" y="1857359"/>
            <a:ext cx="1903580" cy="272151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4655497" y="1857359"/>
            <a:ext cx="1903580" cy="2721517"/>
          </a:xfrm>
          <a:prstGeom prst="rect">
            <a:avLst/>
          </a:prstGeom>
          <a:solidFill>
            <a:srgbClr val="0067AB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6732849" y="1857359"/>
            <a:ext cx="1903580" cy="272151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612279" y="2045898"/>
            <a:ext cx="1735081" cy="2028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chemeClr val="bg1"/>
                </a:solidFill>
                <a:latin typeface="Roboto Slab Regular"/>
              </a:rPr>
              <a:t>Workday will be the new Enterprise Resource Planning(ERP) system changing administrative process across the University.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55495" y="2045898"/>
            <a:ext cx="1762438" cy="2544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253D"/>
                </a:solidFill>
                <a:latin typeface="Roboto Slab Regular"/>
              </a:rPr>
              <a:t>Workday will Go Live in </a:t>
            </a:r>
            <a:r>
              <a:rPr lang="en-US" sz="1400" b="1">
                <a:solidFill>
                  <a:srgbClr val="00253D"/>
                </a:solidFill>
                <a:latin typeface="Roboto Slab Regular"/>
              </a:rPr>
              <a:t>July 2022, </a:t>
            </a:r>
            <a:r>
              <a:rPr lang="en-US" sz="1400">
                <a:solidFill>
                  <a:srgbClr val="00253D"/>
                </a:solidFill>
                <a:latin typeface="Roboto Slab Regular"/>
              </a:rPr>
              <a:t>for all Human Resources, Payroll and Finance functions. 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253D"/>
                </a:solidFill>
                <a:latin typeface="Roboto Slab Regular"/>
              </a:rPr>
              <a:t>Workday Student is being evaluated for implementation as Phase 2.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29269" y="2045898"/>
            <a:ext cx="1556036" cy="2028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chemeClr val="bg1"/>
                </a:solidFill>
                <a:latin typeface="Roboto Slab Regular"/>
              </a:rPr>
              <a:t>Workday will replace multiple systems, including Page-Up, OASIS, NetSuite, Financial Edge, Power Plan, Great Plains and more.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99591" y="2039183"/>
            <a:ext cx="1732130" cy="2028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253D"/>
                </a:solidFill>
                <a:latin typeface="Roboto Slab Regular"/>
              </a:rPr>
              <a:t>Employees will use Workday to manage their personal info, time off and time worked, pay information, finance and reporting and procurement.</a:t>
            </a: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B7E78E40-CEB5-46B7-820C-17B16C1152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65" y="32139"/>
            <a:ext cx="2994568" cy="1161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BAD3395B-BF8E-4E90-97BD-238CB263D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04"/>
            <a:ext cx="9144000" cy="5143500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C1B02D9C-F34F-4C46-BA08-50AC3A0EF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Why Workday?</a:t>
            </a:r>
          </a:p>
        </p:txBody>
      </p:sp>
      <p:pic>
        <p:nvPicPr>
          <p:cNvPr id="8" name="Content Placeholder 7" descr="Icon&#10;&#10;Description automatically generated">
            <a:extLst>
              <a:ext uri="{FF2B5EF4-FFF2-40B4-BE49-F238E27FC236}">
                <a16:creationId xmlns:a16="http://schemas.microsoft.com/office/drawing/2014/main" id="{907DBBC1-23D0-44BD-AE84-94134A9DD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32368" b="32707"/>
          <a:stretch/>
        </p:blipFill>
        <p:spPr>
          <a:xfrm>
            <a:off x="314325" y="2197630"/>
            <a:ext cx="3726837" cy="109113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A77D9-C6C1-4047-96CE-68D8DE487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6</a:t>
            </a:fld>
            <a:endParaRPr lang="en-US"/>
          </a:p>
        </p:txBody>
      </p:sp>
      <p:pic>
        <p:nvPicPr>
          <p:cNvPr id="13" name="Content Placeholder 12" descr="A blue and orange car&#10;&#10;Description automatically generated with low confidence">
            <a:extLst>
              <a:ext uri="{FF2B5EF4-FFF2-40B4-BE49-F238E27FC236}">
                <a16:creationId xmlns:a16="http://schemas.microsoft.com/office/drawing/2014/main" id="{DE3256D7-78D2-4807-B343-22F02E40934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5"/>
          <a:srcRect l="17947" t="32583" r="2331" b="23475"/>
          <a:stretch/>
        </p:blipFill>
        <p:spPr>
          <a:xfrm>
            <a:off x="5412508" y="2113106"/>
            <a:ext cx="2727833" cy="1260182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794D15A-51FE-48A0-B57E-A6BAE9518778}"/>
              </a:ext>
            </a:extLst>
          </p:cNvPr>
          <p:cNvGrpSpPr/>
          <p:nvPr/>
        </p:nvGrpSpPr>
        <p:grpSpPr>
          <a:xfrm>
            <a:off x="833005" y="1416685"/>
            <a:ext cx="3047432" cy="539993"/>
            <a:chOff x="308883" y="0"/>
            <a:chExt cx="7401150" cy="53999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5C75A49-6F13-4F66-BA7F-AD5C3609BFED}"/>
                </a:ext>
              </a:extLst>
            </p:cNvPr>
            <p:cNvSpPr/>
            <p:nvPr/>
          </p:nvSpPr>
          <p:spPr>
            <a:xfrm>
              <a:off x="308883" y="0"/>
              <a:ext cx="7401150" cy="539993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8" name="Rectangle: Rounded Corners 4">
              <a:extLst>
                <a:ext uri="{FF2B5EF4-FFF2-40B4-BE49-F238E27FC236}">
                  <a16:creationId xmlns:a16="http://schemas.microsoft.com/office/drawing/2014/main" id="{38849D1A-049E-47CB-9C04-6E62905C1699}"/>
                </a:ext>
              </a:extLst>
            </p:cNvPr>
            <p:cNvSpPr txBox="1"/>
            <p:nvPr/>
          </p:nvSpPr>
          <p:spPr>
            <a:xfrm>
              <a:off x="335243" y="26360"/>
              <a:ext cx="7348430" cy="487273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205664" tIns="0" rIns="205664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Current State of HR &amp; Finance Processes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B4FE59-5947-453C-8BBF-BB018EC2FE73}"/>
              </a:ext>
            </a:extLst>
          </p:cNvPr>
          <p:cNvGrpSpPr/>
          <p:nvPr/>
        </p:nvGrpSpPr>
        <p:grpSpPr>
          <a:xfrm>
            <a:off x="5252709" y="1416685"/>
            <a:ext cx="3047432" cy="539993"/>
            <a:chOff x="308883" y="0"/>
            <a:chExt cx="7401150" cy="53999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1EB3363-E989-40E0-BB46-B773CA2D3DF3}"/>
                </a:ext>
              </a:extLst>
            </p:cNvPr>
            <p:cNvSpPr/>
            <p:nvPr/>
          </p:nvSpPr>
          <p:spPr>
            <a:xfrm>
              <a:off x="308883" y="0"/>
              <a:ext cx="7401150" cy="539993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1" name="Rectangle: Rounded Corners 4">
              <a:extLst>
                <a:ext uri="{FF2B5EF4-FFF2-40B4-BE49-F238E27FC236}">
                  <a16:creationId xmlns:a16="http://schemas.microsoft.com/office/drawing/2014/main" id="{6D7C5E07-2F41-49DF-AF4D-166333E96941}"/>
                </a:ext>
              </a:extLst>
            </p:cNvPr>
            <p:cNvSpPr txBox="1"/>
            <p:nvPr/>
          </p:nvSpPr>
          <p:spPr>
            <a:xfrm>
              <a:off x="335243" y="26360"/>
              <a:ext cx="7348430" cy="487273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205664" tIns="0" rIns="205664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Future State of HR &amp; Finance Processes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6319299-A3A0-4B83-A375-336E38AA184D}"/>
              </a:ext>
            </a:extLst>
          </p:cNvPr>
          <p:cNvSpPr/>
          <p:nvPr/>
        </p:nvSpPr>
        <p:spPr>
          <a:xfrm>
            <a:off x="363808" y="3725604"/>
            <a:ext cx="8416383" cy="870616"/>
          </a:xfrm>
          <a:prstGeom prst="roundRect">
            <a:avLst/>
          </a:prstGeom>
          <a:solidFill>
            <a:srgbClr val="E89C29"/>
          </a:solidFill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Helvetica Neue"/>
              </a:rPr>
              <a:t>UCF has grown at an incredible rate and is composed of a strong foundation of exceptional students, staff and faculty. For a university of this size, it’s necessary to implement modern technology that reflects our growth and innovation. </a:t>
            </a:r>
          </a:p>
        </p:txBody>
      </p:sp>
    </p:spTree>
    <p:extLst>
      <p:ext uri="{BB962C8B-B14F-4D97-AF65-F5344CB8AC3E}">
        <p14:creationId xmlns:p14="http://schemas.microsoft.com/office/powerpoint/2010/main" val="2911611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CCBE1995-243A-4D36-9AC6-D072E9383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D498BD0-BAAE-4023-9641-B52F071886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1389375"/>
              </p:ext>
            </p:extLst>
          </p:nvPr>
        </p:nvGraphicFramePr>
        <p:xfrm>
          <a:off x="628650" y="1117601"/>
          <a:ext cx="7728171" cy="5203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9DE909C9-E6B1-4F18-BD27-8D3D053FD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668" y="98467"/>
            <a:ext cx="8118662" cy="531698"/>
          </a:xfrm>
        </p:spPr>
        <p:txBody>
          <a:bodyPr>
            <a:normAutofit fontScale="90000"/>
          </a:bodyPr>
          <a:lstStyle/>
          <a:p>
            <a:r>
              <a:rPr lang="en-US"/>
              <a:t>Impacts to the UCF Campus 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BED8F-9037-4332-9048-7C611A652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23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FBEDFD-567D-4685-A8C4-6C89B91E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47F17BF3-610E-433B-8E7B-C8A0BA3A9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971"/>
            <a:ext cx="9144000" cy="493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5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A47EC0B3-3AAF-4E2A-AD50-88C2DF334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9144000" cy="51435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2DB8BA-75F6-4B17-B468-2F4A0BE4ED05}"/>
              </a:ext>
            </a:extLst>
          </p:cNvPr>
          <p:cNvGrpSpPr/>
          <p:nvPr/>
        </p:nvGrpSpPr>
        <p:grpSpPr>
          <a:xfrm>
            <a:off x="0" y="1898045"/>
            <a:ext cx="9144000" cy="1347409"/>
            <a:chOff x="-1588" y="2496212"/>
            <a:chExt cx="12192000" cy="186557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766E4A7-12D1-4549-8540-DF79813FC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88" y="2496212"/>
              <a:ext cx="3318744" cy="1865576"/>
            </a:xfrm>
            <a:custGeom>
              <a:avLst/>
              <a:gdLst>
                <a:gd name="T0" fmla="*/ 592 w 605"/>
                <a:gd name="T1" fmla="*/ 159 h 338"/>
                <a:gd name="T2" fmla="*/ 567 w 605"/>
                <a:gd name="T3" fmla="*/ 150 h 338"/>
                <a:gd name="T4" fmla="*/ 547 w 605"/>
                <a:gd name="T5" fmla="*/ 127 h 338"/>
                <a:gd name="T6" fmla="*/ 282 w 605"/>
                <a:gd name="T7" fmla="*/ 0 h 338"/>
                <a:gd name="T8" fmla="*/ 0 w 605"/>
                <a:gd name="T9" fmla="*/ 0 h 338"/>
                <a:gd name="T10" fmla="*/ 0 w 605"/>
                <a:gd name="T11" fmla="*/ 338 h 338"/>
                <a:gd name="T12" fmla="*/ 274 w 605"/>
                <a:gd name="T13" fmla="*/ 338 h 338"/>
                <a:gd name="T14" fmla="*/ 275 w 605"/>
                <a:gd name="T15" fmla="*/ 338 h 338"/>
                <a:gd name="T16" fmla="*/ 278 w 605"/>
                <a:gd name="T17" fmla="*/ 338 h 338"/>
                <a:gd name="T18" fmla="*/ 298 w 605"/>
                <a:gd name="T19" fmla="*/ 338 h 338"/>
                <a:gd name="T20" fmla="*/ 535 w 605"/>
                <a:gd name="T21" fmla="*/ 227 h 338"/>
                <a:gd name="T22" fmla="*/ 583 w 605"/>
                <a:gd name="T23" fmla="*/ 169 h 338"/>
                <a:gd name="T24" fmla="*/ 568 w 605"/>
                <a:gd name="T25" fmla="*/ 187 h 338"/>
                <a:gd name="T26" fmla="*/ 579 w 605"/>
                <a:gd name="T27" fmla="*/ 183 h 338"/>
                <a:gd name="T28" fmla="*/ 600 w 605"/>
                <a:gd name="T29" fmla="*/ 161 h 338"/>
                <a:gd name="T30" fmla="*/ 592 w 605"/>
                <a:gd name="T31" fmla="*/ 159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5" h="338">
                  <a:moveTo>
                    <a:pt x="592" y="159"/>
                  </a:moveTo>
                  <a:cubicBezTo>
                    <a:pt x="583" y="163"/>
                    <a:pt x="573" y="156"/>
                    <a:pt x="567" y="150"/>
                  </a:cubicBezTo>
                  <a:cubicBezTo>
                    <a:pt x="547" y="127"/>
                    <a:pt x="547" y="127"/>
                    <a:pt x="547" y="127"/>
                  </a:cubicBezTo>
                  <a:cubicBezTo>
                    <a:pt x="547" y="127"/>
                    <a:pt x="460" y="3"/>
                    <a:pt x="2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38"/>
                    <a:pt x="0" y="338"/>
                    <a:pt x="0" y="338"/>
                  </a:cubicBezTo>
                  <a:cubicBezTo>
                    <a:pt x="274" y="338"/>
                    <a:pt x="274" y="338"/>
                    <a:pt x="274" y="338"/>
                  </a:cubicBezTo>
                  <a:cubicBezTo>
                    <a:pt x="275" y="338"/>
                    <a:pt x="275" y="338"/>
                    <a:pt x="275" y="338"/>
                  </a:cubicBezTo>
                  <a:cubicBezTo>
                    <a:pt x="275" y="338"/>
                    <a:pt x="276" y="338"/>
                    <a:pt x="278" y="338"/>
                  </a:cubicBezTo>
                  <a:cubicBezTo>
                    <a:pt x="298" y="338"/>
                    <a:pt x="298" y="338"/>
                    <a:pt x="298" y="338"/>
                  </a:cubicBezTo>
                  <a:cubicBezTo>
                    <a:pt x="345" y="336"/>
                    <a:pt x="453" y="321"/>
                    <a:pt x="535" y="227"/>
                  </a:cubicBezTo>
                  <a:cubicBezTo>
                    <a:pt x="583" y="169"/>
                    <a:pt x="583" y="169"/>
                    <a:pt x="583" y="169"/>
                  </a:cubicBezTo>
                  <a:cubicBezTo>
                    <a:pt x="568" y="187"/>
                    <a:pt x="568" y="187"/>
                    <a:pt x="568" y="187"/>
                  </a:cubicBezTo>
                  <a:cubicBezTo>
                    <a:pt x="573" y="185"/>
                    <a:pt x="577" y="183"/>
                    <a:pt x="579" y="183"/>
                  </a:cubicBezTo>
                  <a:cubicBezTo>
                    <a:pt x="583" y="181"/>
                    <a:pt x="600" y="161"/>
                    <a:pt x="600" y="161"/>
                  </a:cubicBezTo>
                  <a:cubicBezTo>
                    <a:pt x="600" y="161"/>
                    <a:pt x="605" y="151"/>
                    <a:pt x="592" y="159"/>
                  </a:cubicBezTo>
                  <a:close/>
                </a:path>
              </a:pathLst>
            </a:custGeom>
            <a:gradFill flip="none" rotWithShape="1">
              <a:gsLst>
                <a:gs pos="99351">
                  <a:schemeClr val="bg1">
                    <a:lumMod val="85000"/>
                  </a:schemeClr>
                </a:gs>
                <a:gs pos="37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C2EA1C6-3AB3-48A8-B857-0C9C27D998F8}"/>
                </a:ext>
              </a:extLst>
            </p:cNvPr>
            <p:cNvSpPr/>
            <p:nvPr/>
          </p:nvSpPr>
          <p:spPr>
            <a:xfrm rot="19619906">
              <a:off x="2272707" y="3283729"/>
              <a:ext cx="1607580" cy="503609"/>
            </a:xfrm>
            <a:prstGeom prst="ellipse">
              <a:avLst/>
            </a:prstGeom>
            <a:gradFill flip="none" rotWithShape="1">
              <a:gsLst>
                <a:gs pos="10000">
                  <a:sysClr val="windowText" lastClr="000000">
                    <a:lumMod val="50000"/>
                    <a:lumOff val="50000"/>
                    <a:alpha val="61000"/>
                  </a:sysClr>
                </a:gs>
                <a:gs pos="100000">
                  <a:sysClr val="window" lastClr="FFFFFF">
                    <a:alpha val="0"/>
                    <a:lumMod val="0"/>
                    <a:lumOff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751027F-E9E6-4A82-A72E-64F15086F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825" y="4361786"/>
              <a:ext cx="20638" cy="0"/>
            </a:xfrm>
            <a:custGeom>
              <a:avLst/>
              <a:gdLst>
                <a:gd name="T0" fmla="*/ 0 w 4"/>
                <a:gd name="T1" fmla="*/ 4 w 4"/>
                <a:gd name="T2" fmla="*/ 3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C68B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93F09F0-BAB3-475A-824E-D8726529E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5763" y="4361786"/>
              <a:ext cx="20638" cy="0"/>
            </a:xfrm>
            <a:custGeom>
              <a:avLst/>
              <a:gdLst>
                <a:gd name="T0" fmla="*/ 0 w 4"/>
                <a:gd name="T1" fmla="*/ 4 w 4"/>
                <a:gd name="T2" fmla="*/ 1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8B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AF2BB7D-0153-4009-B6D9-CE773ACE4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006" y="2496212"/>
              <a:ext cx="9295406" cy="1865576"/>
            </a:xfrm>
            <a:custGeom>
              <a:avLst/>
              <a:gdLst>
                <a:gd name="T0" fmla="*/ 356 w 1694"/>
                <a:gd name="T1" fmla="*/ 0 h 338"/>
                <a:gd name="T2" fmla="*/ 91 w 1694"/>
                <a:gd name="T3" fmla="*/ 127 h 338"/>
                <a:gd name="T4" fmla="*/ 55 w 1694"/>
                <a:gd name="T5" fmla="*/ 169 h 338"/>
                <a:gd name="T6" fmla="*/ 7 w 1694"/>
                <a:gd name="T7" fmla="*/ 227 h 338"/>
                <a:gd name="T8" fmla="*/ 0 w 1694"/>
                <a:gd name="T9" fmla="*/ 234 h 338"/>
                <a:gd name="T10" fmla="*/ 76 w 1694"/>
                <a:gd name="T11" fmla="*/ 197 h 338"/>
                <a:gd name="T12" fmla="*/ 83 w 1694"/>
                <a:gd name="T13" fmla="*/ 202 h 338"/>
                <a:gd name="T14" fmla="*/ 103 w 1694"/>
                <a:gd name="T15" fmla="*/ 227 h 338"/>
                <a:gd name="T16" fmla="*/ 340 w 1694"/>
                <a:gd name="T17" fmla="*/ 338 h 338"/>
                <a:gd name="T18" fmla="*/ 360 w 1694"/>
                <a:gd name="T19" fmla="*/ 338 h 338"/>
                <a:gd name="T20" fmla="*/ 363 w 1694"/>
                <a:gd name="T21" fmla="*/ 338 h 338"/>
                <a:gd name="T22" fmla="*/ 364 w 1694"/>
                <a:gd name="T23" fmla="*/ 338 h 338"/>
                <a:gd name="T24" fmla="*/ 1694 w 1694"/>
                <a:gd name="T25" fmla="*/ 338 h 338"/>
                <a:gd name="T26" fmla="*/ 1694 w 1694"/>
                <a:gd name="T27" fmla="*/ 0 h 338"/>
                <a:gd name="T28" fmla="*/ 356 w 1694"/>
                <a:gd name="T29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94" h="338">
                  <a:moveTo>
                    <a:pt x="356" y="0"/>
                  </a:moveTo>
                  <a:cubicBezTo>
                    <a:pt x="178" y="3"/>
                    <a:pt x="91" y="127"/>
                    <a:pt x="91" y="127"/>
                  </a:cubicBezTo>
                  <a:cubicBezTo>
                    <a:pt x="55" y="169"/>
                    <a:pt x="55" y="169"/>
                    <a:pt x="55" y="169"/>
                  </a:cubicBezTo>
                  <a:cubicBezTo>
                    <a:pt x="7" y="227"/>
                    <a:pt x="7" y="227"/>
                    <a:pt x="7" y="227"/>
                  </a:cubicBezTo>
                  <a:cubicBezTo>
                    <a:pt x="5" y="229"/>
                    <a:pt x="2" y="232"/>
                    <a:pt x="0" y="234"/>
                  </a:cubicBezTo>
                  <a:cubicBezTo>
                    <a:pt x="32" y="214"/>
                    <a:pt x="69" y="192"/>
                    <a:pt x="76" y="197"/>
                  </a:cubicBezTo>
                  <a:cubicBezTo>
                    <a:pt x="78" y="198"/>
                    <a:pt x="80" y="200"/>
                    <a:pt x="83" y="202"/>
                  </a:cubicBezTo>
                  <a:cubicBezTo>
                    <a:pt x="103" y="227"/>
                    <a:pt x="103" y="227"/>
                    <a:pt x="103" y="227"/>
                  </a:cubicBezTo>
                  <a:cubicBezTo>
                    <a:pt x="185" y="321"/>
                    <a:pt x="293" y="336"/>
                    <a:pt x="340" y="338"/>
                  </a:cubicBezTo>
                  <a:cubicBezTo>
                    <a:pt x="360" y="338"/>
                    <a:pt x="360" y="338"/>
                    <a:pt x="360" y="338"/>
                  </a:cubicBezTo>
                  <a:cubicBezTo>
                    <a:pt x="362" y="338"/>
                    <a:pt x="363" y="338"/>
                    <a:pt x="363" y="338"/>
                  </a:cubicBezTo>
                  <a:cubicBezTo>
                    <a:pt x="364" y="338"/>
                    <a:pt x="364" y="338"/>
                    <a:pt x="364" y="338"/>
                  </a:cubicBezTo>
                  <a:cubicBezTo>
                    <a:pt x="1694" y="338"/>
                    <a:pt x="1694" y="338"/>
                    <a:pt x="1694" y="338"/>
                  </a:cubicBezTo>
                  <a:cubicBezTo>
                    <a:pt x="1694" y="0"/>
                    <a:pt x="1694" y="0"/>
                    <a:pt x="1694" y="0"/>
                  </a:cubicBezTo>
                  <a:lnTo>
                    <a:pt x="3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21000">
                  <a:schemeClr val="accent4"/>
                </a:gs>
                <a:gs pos="100000">
                  <a:schemeClr val="accent4"/>
                </a:gs>
              </a:gsLst>
              <a:lin ang="300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B43C9DC-B1FE-46C9-BDCA-352517149C6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55149" y="1715811"/>
            <a:ext cx="8802094" cy="1790700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  <a:latin typeface="Arial"/>
                <a:cs typeface="Arial"/>
              </a:rPr>
              <a:t>Workday by Role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FF51A-C3F3-4CD0-878B-5AC8354090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926013"/>
            <a:ext cx="628650" cy="211137"/>
          </a:xfrm>
        </p:spPr>
        <p:txBody>
          <a:bodyPr/>
          <a:lstStyle/>
          <a:p>
            <a:fld id="{D0B5CDF8-54D5-6043-A52E-76818AC5EAB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909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CA29"/>
      </a:accent1>
      <a:accent2>
        <a:srgbClr val="D0CECE"/>
      </a:accent2>
      <a:accent3>
        <a:srgbClr val="AEABAB"/>
      </a:accent3>
      <a:accent4>
        <a:srgbClr val="FFC000"/>
      </a:accent4>
      <a:accent5>
        <a:srgbClr val="467DAC"/>
      </a:accent5>
      <a:accent6>
        <a:srgbClr val="B9967D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A404354-1C83-A941-BD6B-EFF3AA82C30D}" vid="{D9AEB95B-2F2D-6B4F-B5FB-49A25E0A3261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A404354-1C83-A941-BD6B-EFF3AA82C30D}" vid="{D9AEB95B-2F2D-6B4F-B5FB-49A25E0A3261}"/>
    </a:ext>
  </a:extLst>
</a:theme>
</file>

<file path=ppt/theme/theme3.xml><?xml version="1.0" encoding="utf-8"?>
<a:theme xmlns:a="http://schemas.openxmlformats.org/drawingml/2006/main" name="3_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D7AE85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A404354-1C83-A941-BD6B-EFF3AA82C30D}" vid="{D9AEB95B-2F2D-6B4F-B5FB-49A25E0A3261}"/>
    </a:ext>
  </a:extLst>
</a:theme>
</file>

<file path=ppt/theme/theme4.xml><?xml version="1.0" encoding="utf-8"?>
<a:theme xmlns:a="http://schemas.openxmlformats.org/drawingml/2006/main" name="5_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CA29"/>
      </a:accent1>
      <a:accent2>
        <a:srgbClr val="D0CECE"/>
      </a:accent2>
      <a:accent3>
        <a:srgbClr val="AEABAB"/>
      </a:accent3>
      <a:accent4>
        <a:srgbClr val="FFC000"/>
      </a:accent4>
      <a:accent5>
        <a:srgbClr val="467DAC"/>
      </a:accent5>
      <a:accent6>
        <a:srgbClr val="B9967D"/>
      </a:accent6>
      <a:hlink>
        <a:srgbClr val="0563C1"/>
      </a:hlink>
      <a:folHlink>
        <a:srgbClr val="954F72"/>
      </a:folHlink>
    </a:clrScheme>
    <a:fontScheme name="Custom 1">
      <a:majorFont>
        <a:latin typeface="Helvetica neue"/>
        <a:ea typeface=""/>
        <a:cs typeface=""/>
      </a:majorFont>
      <a:minorFont>
        <a:latin typeface="Helvetica neu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A404354-1C83-A941-BD6B-EFF3AA82C30D}" vid="{D9AEB95B-2F2D-6B4F-B5FB-49A25E0A3261}"/>
    </a:ext>
  </a:extLst>
</a:theme>
</file>

<file path=ppt/theme/theme5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CA29"/>
      </a:accent1>
      <a:accent2>
        <a:srgbClr val="D0CECE"/>
      </a:accent2>
      <a:accent3>
        <a:srgbClr val="AEABAB"/>
      </a:accent3>
      <a:accent4>
        <a:srgbClr val="FFC000"/>
      </a:accent4>
      <a:accent5>
        <a:srgbClr val="467DAC"/>
      </a:accent5>
      <a:accent6>
        <a:srgbClr val="B9967D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A404354-1C83-A941-BD6B-EFF3AA82C30D}" vid="{D9AEB95B-2F2D-6B4F-B5FB-49A25E0A3261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2624516372584597CF5FDFC8551C9A" ma:contentTypeVersion="14" ma:contentTypeDescription="Create a new document." ma:contentTypeScope="" ma:versionID="0876f1333cd0efb60e9b00a462257ae6">
  <xsd:schema xmlns:xsd="http://www.w3.org/2001/XMLSchema" xmlns:xs="http://www.w3.org/2001/XMLSchema" xmlns:p="http://schemas.microsoft.com/office/2006/metadata/properties" xmlns:ns1="http://schemas.microsoft.com/sharepoint/v3" xmlns:ns2="ad0f67dd-5f05-40bb-935f-a2bdafa89540" xmlns:ns3="e2ace088-bb70-4014-853a-c482aba38842" targetNamespace="http://schemas.microsoft.com/office/2006/metadata/properties" ma:root="true" ma:fieldsID="f05fe74b092799579a71ed1566a4b9ff" ns1:_="" ns2:_="" ns3:_="">
    <xsd:import namespace="http://schemas.microsoft.com/sharepoint/v3"/>
    <xsd:import namespace="ad0f67dd-5f05-40bb-935f-a2bdafa89540"/>
    <xsd:import namespace="e2ace088-bb70-4014-853a-c482aba388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0f67dd-5f05-40bb-935f-a2bdafa895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ace088-bb70-4014-853a-c482aba3884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SharedWithUsers xmlns="e2ace088-bb70-4014-853a-c482aba38842">
      <UserInfo>
        <DisplayName/>
        <AccountId xsi:nil="true"/>
        <AccountType/>
      </UserInfo>
    </SharedWithUsers>
    <MediaLengthInSeconds xmlns="ad0f67dd-5f05-40bb-935f-a2bdafa89540" xsi:nil="true"/>
  </documentManagement>
</p:properties>
</file>

<file path=customXml/itemProps1.xml><?xml version="1.0" encoding="utf-8"?>
<ds:datastoreItem xmlns:ds="http://schemas.openxmlformats.org/officeDocument/2006/customXml" ds:itemID="{F74A9971-63A8-421B-BEC5-E170EEB051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332023-4303-40A8-9440-78FA04F7B50A}">
  <ds:schemaRefs>
    <ds:schemaRef ds:uri="ad0f67dd-5f05-40bb-935f-a2bdafa89540"/>
    <ds:schemaRef ds:uri="e2ace088-bb70-4014-853a-c482aba3884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B0516F7-5A8E-4CC6-9C46-33B8B2BD15B2}">
  <ds:schemaRefs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ad0f67dd-5f05-40bb-935f-a2bdafa89540"/>
    <ds:schemaRef ds:uri="http://schemas.microsoft.com/office/2006/metadata/properties"/>
    <ds:schemaRef ds:uri="http://purl.org/dc/dcmitype/"/>
    <ds:schemaRef ds:uri="http://purl.org/dc/elements/1.1/"/>
    <ds:schemaRef ds:uri="http://schemas.microsoft.com/office/infopath/2007/PartnerControls"/>
    <ds:schemaRef ds:uri="e2ace088-bb70-4014-853a-c482aba38842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529</Words>
  <Application>Microsoft Office PowerPoint</Application>
  <PresentationFormat>On-screen Show (16:9)</PresentationFormat>
  <Paragraphs>86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Arial</vt:lpstr>
      <vt:lpstr>Arial (Headings)</vt:lpstr>
      <vt:lpstr>Arial Narrow</vt:lpstr>
      <vt:lpstr>Arial Regular</vt:lpstr>
      <vt:lpstr>Calibri</vt:lpstr>
      <vt:lpstr>Graphik</vt:lpstr>
      <vt:lpstr>Helvetica</vt:lpstr>
      <vt:lpstr>Helvetica neue</vt:lpstr>
      <vt:lpstr>Helvetica neue</vt:lpstr>
      <vt:lpstr>Helvetica Neue Medium</vt:lpstr>
      <vt:lpstr>Lucida Grande</vt:lpstr>
      <vt:lpstr>Roboto Slab Regular</vt:lpstr>
      <vt:lpstr>Wingdings</vt:lpstr>
      <vt:lpstr>2_Office Theme</vt:lpstr>
      <vt:lpstr>4_Office Theme</vt:lpstr>
      <vt:lpstr>3_Office Theme</vt:lpstr>
      <vt:lpstr>5_Office Theme</vt:lpstr>
      <vt:lpstr>2_Office Theme</vt:lpstr>
      <vt:lpstr>Workday Community Information Session 1/25/22</vt:lpstr>
      <vt:lpstr>PowerPoint Presentation</vt:lpstr>
      <vt:lpstr>Introductions</vt:lpstr>
      <vt:lpstr>What is Workday?</vt:lpstr>
      <vt:lpstr>PowerPoint Presentation</vt:lpstr>
      <vt:lpstr>Why Workday?</vt:lpstr>
      <vt:lpstr>Impacts to the UCF Campus Community</vt:lpstr>
      <vt:lpstr>PowerPoint Presentation</vt:lpstr>
      <vt:lpstr>Workday by Role</vt:lpstr>
      <vt:lpstr>PowerPoint Presentation</vt:lpstr>
      <vt:lpstr>PowerPoint Presentation</vt:lpstr>
      <vt:lpstr>PowerPoint Presentation</vt:lpstr>
      <vt:lpstr>Preparing for Training</vt:lpstr>
      <vt:lpstr>Workday Training Update</vt:lpstr>
      <vt:lpstr>PowerPoint Presentation</vt:lpstr>
      <vt:lpstr>Workday Swag Giveaway</vt:lpstr>
      <vt:lpstr>Giveaway Items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Opening Title VERSION A</dc:title>
  <dc:creator>Microsoft Office User</dc:creator>
  <cp:lastModifiedBy>Mikaela Garcia</cp:lastModifiedBy>
  <cp:revision>1</cp:revision>
  <cp:lastPrinted>2017-11-07T21:20:52Z</cp:lastPrinted>
  <dcterms:created xsi:type="dcterms:W3CDTF">2016-09-13T13:48:42Z</dcterms:created>
  <dcterms:modified xsi:type="dcterms:W3CDTF">2022-01-26T19:01:57Z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0x0101003A2624516372584597CF5FDFC8551C9A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xd_Signature">
    <vt:bool>false</vt:bool>
  </property>
</Properties>
</file>